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notesMasterIdLst>
    <p:notesMasterId r:id="rId39"/>
  </p:notesMasterIdLst>
  <p:sldIdLst>
    <p:sldId id="256" r:id="rId2"/>
    <p:sldId id="262" r:id="rId3"/>
    <p:sldId id="257" r:id="rId4"/>
    <p:sldId id="261" r:id="rId5"/>
    <p:sldId id="259" r:id="rId6"/>
    <p:sldId id="260" r:id="rId7"/>
    <p:sldId id="263" r:id="rId8"/>
    <p:sldId id="258" r:id="rId9"/>
    <p:sldId id="283" r:id="rId10"/>
    <p:sldId id="289" r:id="rId11"/>
    <p:sldId id="284" r:id="rId12"/>
    <p:sldId id="285" r:id="rId13"/>
    <p:sldId id="291" r:id="rId14"/>
    <p:sldId id="280" r:id="rId15"/>
    <p:sldId id="290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8" r:id="rId30"/>
    <p:sldId id="286" r:id="rId31"/>
    <p:sldId id="287" r:id="rId32"/>
    <p:sldId id="278" r:id="rId33"/>
    <p:sldId id="277" r:id="rId34"/>
    <p:sldId id="279" r:id="rId35"/>
    <p:sldId id="281" r:id="rId36"/>
    <p:sldId id="282" r:id="rId37"/>
    <p:sldId id="29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7C96C9-5711-46E8-AA80-758A5D2450BB}">
          <p14:sldIdLst>
            <p14:sldId id="256"/>
            <p14:sldId id="262"/>
            <p14:sldId id="257"/>
            <p14:sldId id="261"/>
            <p14:sldId id="259"/>
            <p14:sldId id="260"/>
            <p14:sldId id="263"/>
            <p14:sldId id="258"/>
            <p14:sldId id="283"/>
            <p14:sldId id="289"/>
            <p14:sldId id="284"/>
            <p14:sldId id="285"/>
            <p14:sldId id="291"/>
            <p14:sldId id="280"/>
            <p14:sldId id="290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88"/>
            <p14:sldId id="286"/>
            <p14:sldId id="287"/>
            <p14:sldId id="278"/>
            <p14:sldId id="277"/>
            <p14:sldId id="279"/>
            <p14:sldId id="281"/>
            <p14:sldId id="282"/>
            <p14:sldId id="292"/>
          </p14:sldIdLst>
        </p14:section>
        <p14:section name="Untitled Section" id="{1799FE16-C7D5-4DCD-AE77-A1C624019AF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2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88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2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0BBFA-D4EB-41A7-B056-9F523AAB4F87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C9-3546-41EC-BC49-4A2E6CD30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67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C9-3546-41EC-BC49-4A2E6CD30B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7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C9-3546-41EC-BC49-4A2E6CD30B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4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C9-3546-41EC-BC49-4A2E6CD30BE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7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0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5118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58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4829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6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4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67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89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94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45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5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254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2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3506C-E339-4C73-B910-80AC10BEA0B6}" type="datetimeFigureOut">
              <a:rPr lang="en-US" smtClean="0"/>
              <a:t>10/8/2018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6A7ACD-6E11-4458-9134-63D61C4B9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9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C072-F379-43D1-A5A6-C4A51FF0F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019934" cy="1838573"/>
          </a:xfrm>
          <a:solidFill>
            <a:schemeClr val="accent3"/>
          </a:solidFill>
        </p:spPr>
        <p:txBody>
          <a:bodyPr>
            <a:normAutofit/>
          </a:bodyPr>
          <a:lstStyle/>
          <a:p>
            <a:pPr algn="ctr"/>
            <a:r>
              <a:rPr lang="ne-NP" dirty="0">
                <a:solidFill>
                  <a:srgbClr val="002060"/>
                </a:solidFill>
              </a:rPr>
              <a:t>हार्दिक स्वागत</a:t>
            </a:r>
            <a:br>
              <a:rPr lang="ne-NP" dirty="0">
                <a:solidFill>
                  <a:srgbClr val="002060"/>
                </a:solidFill>
              </a:rPr>
            </a:br>
            <a:r>
              <a:rPr lang="ne-NP" dirty="0">
                <a:solidFill>
                  <a:srgbClr val="002060"/>
                </a:solidFill>
              </a:rPr>
              <a:t> नमस्कार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FC6F753-3FBB-4464-927F-90C3531DA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17988" y="6016413"/>
            <a:ext cx="12309987" cy="723599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Preeti" pitchFamily="2" charset="0"/>
              </a:rPr>
              <a:t>k|:</a:t>
            </a:r>
            <a:r>
              <a:rPr lang="en-US" sz="2400" dirty="0" err="1">
                <a:solidFill>
                  <a:srgbClr val="FF0000"/>
                </a:solidFill>
                <a:latin typeface="Preeti" pitchFamily="2" charset="0"/>
              </a:rPr>
              <a:t>tf</a:t>
            </a:r>
            <a:r>
              <a:rPr lang="en-US" sz="2400" dirty="0">
                <a:solidFill>
                  <a:srgbClr val="FF0000"/>
                </a:solidFill>
                <a:latin typeface="Preeti" pitchFamily="2" charset="0"/>
              </a:rPr>
              <a:t>]</a:t>
            </a:r>
            <a:r>
              <a:rPr lang="en-US" sz="2400" dirty="0" err="1">
                <a:solidFill>
                  <a:srgbClr val="FF0000"/>
                </a:solidFill>
                <a:latin typeface="Preeti" pitchFamily="2" charset="0"/>
              </a:rPr>
              <a:t>tf</a:t>
            </a:r>
            <a:endParaRPr lang="en-US" sz="2400" dirty="0">
              <a:solidFill>
                <a:srgbClr val="FF0000"/>
              </a:solidFill>
              <a:latin typeface="Preeti" pitchFamily="2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Preeti" pitchFamily="2" charset="0"/>
              </a:rPr>
              <a:t>8f=&gt;L </a:t>
            </a:r>
            <a:r>
              <a:rPr lang="en-US" sz="2400" dirty="0" err="1">
                <a:solidFill>
                  <a:srgbClr val="FF0000"/>
                </a:solidFill>
                <a:latin typeface="Preeti" pitchFamily="2" charset="0"/>
              </a:rPr>
              <a:t>eujfg</a:t>
            </a:r>
            <a:r>
              <a:rPr lang="en-US" sz="2400" dirty="0">
                <a:solidFill>
                  <a:srgbClr val="FF0000"/>
                </a:solidFill>
                <a:latin typeface="Preeti" pitchFamily="2" charset="0"/>
              </a:rPr>
              <a:t> 7fs'/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ACCD2-FBD7-4CAE-A6DF-44ECF11B824B}"/>
              </a:ext>
            </a:extLst>
          </p:cNvPr>
          <p:cNvSpPr txBox="1"/>
          <p:nvPr/>
        </p:nvSpPr>
        <p:spPr>
          <a:xfrm>
            <a:off x="1167854" y="2875935"/>
            <a:ext cx="816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9A933-F525-489F-B32D-61503D36C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8420" y="-18752"/>
            <a:ext cx="4098476" cy="781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93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2112-072B-4C92-8D64-648AFF43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4735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Preeti" pitchFamily="2" charset="0"/>
              </a:rPr>
              <a:t>wf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Preeti" pitchFamily="2" charset="0"/>
              </a:rPr>
              <a:t>/f #*=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Preeti" pitchFamily="2" charset="0"/>
              </a:rPr>
              <a:t>dlxnfsf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Preeti" pitchFamily="2" charset="0"/>
              </a:rPr>
              <a:t>]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Preeti" pitchFamily="2" charset="0"/>
              </a:rPr>
              <a:t>xs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  <a:latin typeface="Preeti" pitchFamily="2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M</a:t>
            </a:r>
            <a:br>
              <a:rPr lang="ne-NP" b="1" dirty="0">
                <a:highlight>
                  <a:srgbClr val="FFFF00"/>
                </a:highlight>
                <a:latin typeface="Preeti" pitchFamily="2" charset="0"/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BAA31-9342-4875-B3C5-6706B940B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504335"/>
            <a:ext cx="11160705" cy="491121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Preeti" pitchFamily="2" charset="0"/>
              </a:rPr>
              <a:t>-!_ </a:t>
            </a:r>
            <a:r>
              <a:rPr lang="en-US" sz="2800" dirty="0" err="1">
                <a:latin typeface="Preeti" pitchFamily="2" charset="0"/>
              </a:rPr>
              <a:t>k|To</a:t>
            </a:r>
            <a:r>
              <a:rPr lang="en-US" sz="2800" dirty="0">
                <a:latin typeface="Preeti" pitchFamily="2" charset="0"/>
              </a:rPr>
              <a:t>]s </a:t>
            </a:r>
            <a:r>
              <a:rPr lang="en-US" sz="2800" dirty="0" err="1">
                <a:latin typeface="Preeti" pitchFamily="2" charset="0"/>
              </a:rPr>
              <a:t>dlxnfnfO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b="1" dirty="0">
                <a:latin typeface="Preeti" pitchFamily="2" charset="0"/>
              </a:rPr>
              <a:t>n}+</a:t>
            </a:r>
            <a:r>
              <a:rPr lang="en-US" sz="2800" b="1" dirty="0" err="1">
                <a:latin typeface="Preeti" pitchFamily="2" charset="0"/>
              </a:rPr>
              <a:t>lus</a:t>
            </a:r>
            <a:r>
              <a:rPr lang="en-US" sz="2800" b="1" dirty="0">
                <a:latin typeface="Preeti" pitchFamily="2" charset="0"/>
              </a:rPr>
              <a:t> e]</a:t>
            </a:r>
            <a:r>
              <a:rPr lang="en-US" sz="2800" b="1" dirty="0" err="1">
                <a:latin typeface="Preeti" pitchFamily="2" charset="0"/>
              </a:rPr>
              <a:t>befj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ljgf</a:t>
            </a:r>
            <a:r>
              <a:rPr lang="en-US" sz="2800" b="1" dirty="0">
                <a:latin typeface="Preeti" pitchFamily="2" charset="0"/>
              </a:rPr>
              <a:t> ;</a:t>
            </a:r>
            <a:r>
              <a:rPr lang="en-US" sz="2800" b="1" dirty="0" err="1">
                <a:latin typeface="Preeti" pitchFamily="2" charset="0"/>
              </a:rPr>
              <a:t>dfg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j+zLo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]5 .</a:t>
            </a:r>
          </a:p>
          <a:p>
            <a:r>
              <a:rPr lang="en-US" sz="2800" dirty="0">
                <a:latin typeface="Preeti" pitchFamily="2" charset="0"/>
              </a:rPr>
              <a:t>-@_ </a:t>
            </a:r>
            <a:r>
              <a:rPr lang="en-US" sz="2800" dirty="0" err="1">
                <a:latin typeface="Preeti" pitchFamily="2" charset="0"/>
              </a:rPr>
              <a:t>k|To</a:t>
            </a:r>
            <a:r>
              <a:rPr lang="en-US" sz="2800" dirty="0">
                <a:latin typeface="Preeti" pitchFamily="2" charset="0"/>
              </a:rPr>
              <a:t>]s </a:t>
            </a:r>
            <a:r>
              <a:rPr lang="en-US" sz="2800" dirty="0" err="1">
                <a:latin typeface="Preeti" pitchFamily="2" charset="0"/>
              </a:rPr>
              <a:t>dlxnfnfO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b="1" dirty="0">
                <a:latin typeface="Preeti" pitchFamily="2" charset="0"/>
              </a:rPr>
              <a:t>;'/</a:t>
            </a:r>
            <a:r>
              <a:rPr lang="en-US" sz="2800" b="1" dirty="0" err="1">
                <a:latin typeface="Preeti" pitchFamily="2" charset="0"/>
              </a:rPr>
              <a:t>lIft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dft</a:t>
            </a:r>
            <a:r>
              <a:rPr lang="en-US" sz="2800" b="1" dirty="0">
                <a:latin typeface="Preeti" pitchFamily="2" charset="0"/>
              </a:rPr>
              <a:t>[</a:t>
            </a:r>
            <a:r>
              <a:rPr lang="en-US" sz="2800" b="1" dirty="0" err="1">
                <a:latin typeface="Preeti" pitchFamily="2" charset="0"/>
              </a:rPr>
              <a:t>Tj</a:t>
            </a:r>
            <a:r>
              <a:rPr lang="en-US" sz="2800" b="1" dirty="0">
                <a:latin typeface="Preeti" pitchFamily="2" charset="0"/>
              </a:rPr>
              <a:t> / </a:t>
            </a:r>
            <a:r>
              <a:rPr lang="en-US" sz="2800" b="1" dirty="0" err="1">
                <a:latin typeface="Preeti" pitchFamily="2" charset="0"/>
              </a:rPr>
              <a:t>k|hgg</a:t>
            </a:r>
            <a:r>
              <a:rPr lang="en-US" sz="2800" b="1" dirty="0">
                <a:latin typeface="Preeti" pitchFamily="2" charset="0"/>
              </a:rPr>
              <a:t> :</a:t>
            </a:r>
            <a:r>
              <a:rPr lang="en-US" sz="2800" b="1" dirty="0" err="1">
                <a:latin typeface="Preeti" pitchFamily="2" charset="0"/>
              </a:rPr>
              <a:t>jf:Yo</a:t>
            </a:r>
            <a:r>
              <a:rPr lang="en-US" sz="2800" b="1" dirty="0">
                <a:latin typeface="Preeti" pitchFamily="2" charset="0"/>
              </a:rPr>
              <a:t> ;</a:t>
            </a:r>
            <a:r>
              <a:rPr lang="en-US" sz="2800" b="1" dirty="0" err="1">
                <a:latin typeface="Preeti" pitchFamily="2" charset="0"/>
              </a:rPr>
              <a:t>DaGwL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]5 .</a:t>
            </a:r>
          </a:p>
          <a:p>
            <a:r>
              <a:rPr lang="en-US" sz="2800" dirty="0">
                <a:latin typeface="Preeti" pitchFamily="2" charset="0"/>
              </a:rPr>
              <a:t>-#_ </a:t>
            </a:r>
            <a:r>
              <a:rPr lang="en-US" sz="2800" dirty="0" err="1">
                <a:latin typeface="Preeti" pitchFamily="2" charset="0"/>
              </a:rPr>
              <a:t>dlxnf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lj?å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wfld</a:t>
            </a:r>
            <a:r>
              <a:rPr lang="en-US" sz="2800" b="1" dirty="0">
                <a:latin typeface="Preeti" pitchFamily="2" charset="0"/>
              </a:rPr>
              <a:t>{s, ;</a:t>
            </a:r>
            <a:r>
              <a:rPr lang="en-US" sz="2800" b="1" dirty="0" err="1">
                <a:latin typeface="Preeti" pitchFamily="2" charset="0"/>
              </a:rPr>
              <a:t>fdflhs</a:t>
            </a:r>
            <a:r>
              <a:rPr lang="en-US" sz="2800" b="1" dirty="0">
                <a:latin typeface="Preeti" pitchFamily="2" charset="0"/>
              </a:rPr>
              <a:t>, ;f+:s[</a:t>
            </a:r>
            <a:r>
              <a:rPr lang="en-US" sz="2800" b="1" dirty="0" err="1">
                <a:latin typeface="Preeti" pitchFamily="2" charset="0"/>
              </a:rPr>
              <a:t>lts</a:t>
            </a:r>
            <a:r>
              <a:rPr lang="en-US" sz="2800" b="1" dirty="0">
                <a:latin typeface="Preeti" pitchFamily="2" charset="0"/>
              </a:rPr>
              <a:t> k/</a:t>
            </a:r>
            <a:r>
              <a:rPr lang="en-US" sz="2800" b="1" dirty="0" err="1">
                <a:latin typeface="Preeti" pitchFamily="2" charset="0"/>
              </a:rPr>
              <a:t>Dk</a:t>
            </a:r>
            <a:r>
              <a:rPr lang="en-US" sz="2800" b="1" dirty="0">
                <a:latin typeface="Preeti" pitchFamily="2" charset="0"/>
              </a:rPr>
              <a:t>/f, </a:t>
            </a:r>
            <a:r>
              <a:rPr lang="en-US" sz="2800" b="1" dirty="0" err="1">
                <a:latin typeface="Preeti" pitchFamily="2" charset="0"/>
              </a:rPr>
              <a:t>k|rng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jf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cGo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s'g</a:t>
            </a:r>
            <a:r>
              <a:rPr lang="en-US" sz="2800" b="1" dirty="0">
                <a:latin typeface="Preeti" pitchFamily="2" charset="0"/>
              </a:rPr>
              <a:t>} </a:t>
            </a:r>
            <a:r>
              <a:rPr lang="en-US" sz="2800" b="1" dirty="0" err="1">
                <a:latin typeface="Preeti" pitchFamily="2" charset="0"/>
              </a:rPr>
              <a:t>cfwf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df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zf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Ll</a:t>
            </a:r>
            <a:r>
              <a:rPr lang="en-US" sz="2800" b="1" dirty="0">
                <a:latin typeface="Preeti" pitchFamily="2" charset="0"/>
              </a:rPr>
              <a:t>/s, </a:t>
            </a:r>
            <a:r>
              <a:rPr lang="en-US" sz="2800" b="1" dirty="0" err="1">
                <a:latin typeface="Preeti" pitchFamily="2" charset="0"/>
              </a:rPr>
              <a:t>dfgl;s</a:t>
            </a:r>
            <a:r>
              <a:rPr lang="en-US" sz="2800" b="1" dirty="0">
                <a:latin typeface="Preeti" pitchFamily="2" charset="0"/>
              </a:rPr>
              <a:t>, of}</a:t>
            </a:r>
            <a:r>
              <a:rPr lang="en-US" sz="2800" b="1" dirty="0" err="1">
                <a:latin typeface="Preeti" pitchFamily="2" charset="0"/>
              </a:rPr>
              <a:t>ghGo</a:t>
            </a:r>
            <a:r>
              <a:rPr lang="en-US" sz="2800" b="1" dirty="0">
                <a:latin typeface="Preeti" pitchFamily="2" charset="0"/>
              </a:rPr>
              <a:t>, </a:t>
            </a:r>
            <a:r>
              <a:rPr lang="en-US" sz="2800" b="1" dirty="0" err="1">
                <a:latin typeface="Preeti" pitchFamily="2" charset="0"/>
              </a:rPr>
              <a:t>dgf</a:t>
            </a:r>
            <a:r>
              <a:rPr lang="en-US" sz="2800" b="1" dirty="0">
                <a:latin typeface="Preeti" pitchFamily="2" charset="0"/>
              </a:rPr>
              <a:t>]j}1flgs </a:t>
            </a:r>
            <a:r>
              <a:rPr lang="en-US" sz="2800" b="1" dirty="0" err="1">
                <a:latin typeface="Preeti" pitchFamily="2" charset="0"/>
              </a:rPr>
              <a:t>jf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cGo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s'g</a:t>
            </a:r>
            <a:r>
              <a:rPr lang="en-US" sz="2800" b="1" dirty="0">
                <a:latin typeface="Preeti" pitchFamily="2" charset="0"/>
              </a:rPr>
              <a:t>} </a:t>
            </a:r>
            <a:r>
              <a:rPr lang="en-US" sz="2800" b="1" dirty="0" err="1">
                <a:latin typeface="Preeti" pitchFamily="2" charset="0"/>
              </a:rPr>
              <a:t>lsl;dsf</a:t>
            </a:r>
            <a:r>
              <a:rPr lang="en-US" sz="2800" b="1" dirty="0">
                <a:latin typeface="Preeti" pitchFamily="2" charset="0"/>
              </a:rPr>
              <a:t>] lx+;</a:t>
            </a:r>
            <a:r>
              <a:rPr lang="en-US" sz="2800" b="1" dirty="0" err="1">
                <a:latin typeface="Preeti" pitchFamily="2" charset="0"/>
              </a:rPr>
              <a:t>fhGo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sfo</a:t>
            </a:r>
            <a:r>
              <a:rPr lang="en-US" sz="2800" b="1" dirty="0">
                <a:latin typeface="Preeti" pitchFamily="2" charset="0"/>
              </a:rPr>
              <a:t>{ </a:t>
            </a:r>
            <a:r>
              <a:rPr lang="en-US" sz="2800" b="1" dirty="0" err="1">
                <a:latin typeface="Preeti" pitchFamily="2" charset="0"/>
              </a:rPr>
              <a:t>jf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zf</a:t>
            </a:r>
            <a:r>
              <a:rPr lang="en-US" sz="2800" b="1" dirty="0">
                <a:latin typeface="Preeti" pitchFamily="2" charset="0"/>
              </a:rPr>
              <a:t>]if0f </a:t>
            </a:r>
            <a:r>
              <a:rPr lang="en-US" sz="2800" dirty="0" err="1">
                <a:latin typeface="Preeti" pitchFamily="2" charset="0"/>
              </a:rPr>
              <a:t>ul</a:t>
            </a:r>
            <a:r>
              <a:rPr lang="en-US" sz="2800" dirty="0">
                <a:latin typeface="Preeti" pitchFamily="2" charset="0"/>
              </a:rPr>
              <a:t>/g] 5}g . </a:t>
            </a:r>
            <a:r>
              <a:rPr lang="en-US" sz="2800" dirty="0" err="1">
                <a:latin typeface="Preeti" pitchFamily="2" charset="0"/>
              </a:rPr>
              <a:t>To:tf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sfg"g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adf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lhd</a:t>
            </a:r>
            <a:r>
              <a:rPr lang="en-US" sz="2800" dirty="0">
                <a:latin typeface="Preeti" pitchFamily="2" charset="0"/>
              </a:rPr>
              <a:t> b08gLo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]5 / kLl8tnfO{ </a:t>
            </a:r>
            <a:r>
              <a:rPr lang="en-US" sz="2800" dirty="0" err="1">
                <a:latin typeface="Preeti" pitchFamily="2" charset="0"/>
              </a:rPr>
              <a:t>sfg"g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adf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lhd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Ifltk"lt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kfpg</a:t>
            </a:r>
            <a:r>
              <a:rPr lang="en-US" sz="2800" dirty="0">
                <a:latin typeface="Preeti" pitchFamily="2" charset="0"/>
              </a:rPr>
              <a:t>]  </a:t>
            </a:r>
            <a:r>
              <a:rPr lang="en-US" sz="2800" dirty="0" err="1">
                <a:latin typeface="Preeti" pitchFamily="2" charset="0"/>
              </a:rPr>
              <a:t>xs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]5 . </a:t>
            </a:r>
          </a:p>
          <a:p>
            <a:r>
              <a:rPr lang="en-US" sz="2800" dirty="0">
                <a:latin typeface="Preeti" pitchFamily="2" charset="0"/>
              </a:rPr>
              <a:t>-$_ /</a:t>
            </a:r>
            <a:r>
              <a:rPr lang="en-US" sz="2800" dirty="0" err="1">
                <a:latin typeface="Preeti" pitchFamily="2" charset="0"/>
              </a:rPr>
              <a:t>fHosf</a:t>
            </a:r>
            <a:r>
              <a:rPr lang="en-US" sz="2800" dirty="0">
                <a:latin typeface="Preeti" pitchFamily="2" charset="0"/>
              </a:rPr>
              <a:t> ;a}  </a:t>
            </a:r>
            <a:r>
              <a:rPr lang="en-US" sz="2800" dirty="0" err="1">
                <a:latin typeface="Preeti" pitchFamily="2" charset="0"/>
              </a:rPr>
              <a:t>lgsfodf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dlxnfnfO</a:t>
            </a:r>
            <a:r>
              <a:rPr lang="en-US" sz="2800" dirty="0">
                <a:latin typeface="Preeti" pitchFamily="2" charset="0"/>
              </a:rPr>
              <a:t>{  </a:t>
            </a:r>
            <a:r>
              <a:rPr lang="en-US" sz="2800" b="1" dirty="0">
                <a:latin typeface="Preeti" pitchFamily="2" charset="0"/>
              </a:rPr>
              <a:t>;</a:t>
            </a:r>
            <a:r>
              <a:rPr lang="en-US" sz="2800" b="1" dirty="0" err="1">
                <a:latin typeface="Preeti" pitchFamily="2" charset="0"/>
              </a:rPr>
              <a:t>dfg'kflts</a:t>
            </a:r>
            <a:r>
              <a:rPr lang="en-US" sz="2800" b="1" dirty="0">
                <a:latin typeface="Preeti" pitchFamily="2" charset="0"/>
              </a:rPr>
              <a:t> ;</a:t>
            </a:r>
            <a:r>
              <a:rPr lang="en-US" sz="2800" b="1" dirty="0" err="1">
                <a:latin typeface="Preeti" pitchFamily="2" charset="0"/>
              </a:rPr>
              <a:t>dfj</a:t>
            </a:r>
            <a:r>
              <a:rPr lang="en-US" sz="2800" b="1" dirty="0">
                <a:latin typeface="Preeti" pitchFamily="2" charset="0"/>
              </a:rPr>
              <a:t>]</a:t>
            </a:r>
            <a:r>
              <a:rPr lang="en-US" sz="2800" b="1" dirty="0" err="1">
                <a:latin typeface="Preeti" pitchFamily="2" charset="0"/>
              </a:rPr>
              <a:t>zL</a:t>
            </a:r>
            <a:r>
              <a:rPr lang="ne-NP" sz="2800" b="1" dirty="0">
                <a:latin typeface="Preeti" pitchFamily="2" charset="0"/>
              </a:rPr>
              <a:t> </a:t>
            </a:r>
            <a:r>
              <a:rPr lang="en-US" sz="2800" b="1" dirty="0">
                <a:latin typeface="Preeti" pitchFamily="2" charset="0"/>
              </a:rPr>
              <a:t>l;4fGtsf] </a:t>
            </a:r>
            <a:r>
              <a:rPr lang="en-US" sz="2800" b="1" dirty="0" err="1">
                <a:latin typeface="Preeti" pitchFamily="2" charset="0"/>
              </a:rPr>
              <a:t>cfwf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df</a:t>
            </a:r>
            <a:r>
              <a:rPr lang="en-US" sz="2800" b="1" dirty="0">
                <a:latin typeface="Preeti" pitchFamily="2" charset="0"/>
              </a:rPr>
              <a:t> ;</a:t>
            </a:r>
            <a:r>
              <a:rPr lang="en-US" sz="2800" b="1" dirty="0" err="1">
                <a:latin typeface="Preeti" pitchFamily="2" charset="0"/>
              </a:rPr>
              <a:t>xefuL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xs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]5 . </a:t>
            </a:r>
          </a:p>
          <a:p>
            <a:r>
              <a:rPr lang="en-US" sz="2800" dirty="0">
                <a:latin typeface="Preeti" pitchFamily="2" charset="0"/>
              </a:rPr>
              <a:t>-%_ </a:t>
            </a:r>
            <a:r>
              <a:rPr lang="en-US" sz="2800" dirty="0" err="1">
                <a:latin typeface="Preeti" pitchFamily="2" charset="0"/>
              </a:rPr>
              <a:t>dlxnfnfO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b="1" dirty="0" err="1">
                <a:latin typeface="Preeti" pitchFamily="2" charset="0"/>
              </a:rPr>
              <a:t>lzIff</a:t>
            </a:r>
            <a:r>
              <a:rPr lang="en-US" sz="2800" b="1" dirty="0">
                <a:latin typeface="Preeti" pitchFamily="2" charset="0"/>
              </a:rPr>
              <a:t>, :</a:t>
            </a:r>
            <a:r>
              <a:rPr lang="en-US" sz="2800" b="1" dirty="0" err="1">
                <a:latin typeface="Preeti" pitchFamily="2" charset="0"/>
              </a:rPr>
              <a:t>jf:Yo</a:t>
            </a:r>
            <a:r>
              <a:rPr lang="en-US" sz="2800" b="1" dirty="0">
                <a:latin typeface="Preeti" pitchFamily="2" charset="0"/>
              </a:rPr>
              <a:t>, /f]</a:t>
            </a:r>
            <a:r>
              <a:rPr lang="en-US" sz="2800" b="1" dirty="0" err="1">
                <a:latin typeface="Preeti" pitchFamily="2" charset="0"/>
              </a:rPr>
              <a:t>huf</a:t>
            </a:r>
            <a:r>
              <a:rPr lang="en-US" sz="2800" b="1" dirty="0">
                <a:latin typeface="Preeti" pitchFamily="2" charset="0"/>
              </a:rPr>
              <a:t>/L / ;</a:t>
            </a:r>
            <a:r>
              <a:rPr lang="en-US" sz="2800" b="1" dirty="0" err="1">
                <a:latin typeface="Preeti" pitchFamily="2" charset="0"/>
              </a:rPr>
              <a:t>fdflhs</a:t>
            </a:r>
            <a:r>
              <a:rPr lang="en-US" sz="2800" b="1" dirty="0">
                <a:latin typeface="Preeti" pitchFamily="2" charset="0"/>
              </a:rPr>
              <a:t> ;'/</a:t>
            </a:r>
            <a:r>
              <a:rPr lang="en-US" sz="2800" b="1" dirty="0" err="1">
                <a:latin typeface="Preeti" pitchFamily="2" charset="0"/>
              </a:rPr>
              <a:t>Iffdf</a:t>
            </a:r>
            <a:r>
              <a:rPr lang="ne-NP" sz="2800" b="1" dirty="0">
                <a:latin typeface="Preeti" pitchFamily="2" charset="0"/>
              </a:rPr>
              <a:t> </a:t>
            </a:r>
            <a:r>
              <a:rPr lang="en-US" sz="2800" b="1" dirty="0">
                <a:latin typeface="Preeti" pitchFamily="2" charset="0"/>
              </a:rPr>
              <a:t>;sf/</a:t>
            </a:r>
            <a:r>
              <a:rPr lang="en-US" sz="2800" b="1" dirty="0" err="1">
                <a:latin typeface="Preeti" pitchFamily="2" charset="0"/>
              </a:rPr>
              <a:t>fTds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lje</a:t>
            </a:r>
            <a:r>
              <a:rPr lang="en-US" sz="2800" b="1" dirty="0">
                <a:latin typeface="Preeti" pitchFamily="2" charset="0"/>
              </a:rPr>
              <a:t>]</a:t>
            </a:r>
            <a:r>
              <a:rPr lang="en-US" sz="2800" b="1" dirty="0" err="1">
                <a:latin typeface="Preeti" pitchFamily="2" charset="0"/>
              </a:rPr>
              <a:t>bsf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cfwf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df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ljz</a:t>
            </a:r>
            <a:r>
              <a:rPr lang="en-US" sz="2800" b="1" dirty="0">
                <a:latin typeface="Preeti" pitchFamily="2" charset="0"/>
              </a:rPr>
              <a:t>]if </a:t>
            </a:r>
            <a:r>
              <a:rPr lang="en-US" sz="2800" b="1" dirty="0" err="1">
                <a:latin typeface="Preeti" pitchFamily="2" charset="0"/>
              </a:rPr>
              <a:t>cj</a:t>
            </a:r>
            <a:r>
              <a:rPr lang="en-US" sz="2800" b="1" dirty="0">
                <a:latin typeface="Preeti" pitchFamily="2" charset="0"/>
              </a:rPr>
              <a:t>;/ </a:t>
            </a:r>
            <a:r>
              <a:rPr lang="en-US" sz="2800" b="1" dirty="0" err="1">
                <a:latin typeface="Preeti" pitchFamily="2" charset="0"/>
              </a:rPr>
              <a:t>k|fKt</a:t>
            </a:r>
            <a:r>
              <a:rPr lang="en-US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ug</a:t>
            </a:r>
            <a:r>
              <a:rPr lang="en-US" sz="2800" b="1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xs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]5 . </a:t>
            </a:r>
          </a:p>
          <a:p>
            <a:r>
              <a:rPr lang="en-US" sz="2800" dirty="0">
                <a:latin typeface="Preeti" pitchFamily="2" charset="0"/>
              </a:rPr>
              <a:t>-^_ ;</a:t>
            </a:r>
            <a:r>
              <a:rPr lang="en-US" sz="2800" dirty="0" err="1">
                <a:latin typeface="Preeti" pitchFamily="2" charset="0"/>
              </a:rPr>
              <a:t>DklQ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kfl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jfl</a:t>
            </a:r>
            <a:r>
              <a:rPr lang="en-US" sz="2800" dirty="0">
                <a:latin typeface="Preeti" pitchFamily="2" charset="0"/>
              </a:rPr>
              <a:t>/s </a:t>
            </a:r>
            <a:r>
              <a:rPr lang="en-US" sz="2800" dirty="0" err="1">
                <a:latin typeface="Preeti" pitchFamily="2" charset="0"/>
              </a:rPr>
              <a:t>dfldnfdf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bDktLsf</a:t>
            </a:r>
            <a:r>
              <a:rPr lang="en-US" sz="2800" dirty="0">
                <a:latin typeface="Preeti" pitchFamily="2" charset="0"/>
              </a:rPr>
              <a:t>] ;</a:t>
            </a:r>
            <a:r>
              <a:rPr lang="en-US" sz="2800" dirty="0" err="1">
                <a:latin typeface="Preeti" pitchFamily="2" charset="0"/>
              </a:rPr>
              <a:t>dfg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x'g</a:t>
            </a:r>
            <a:r>
              <a:rPr lang="en-US" sz="2800" dirty="0">
                <a:latin typeface="Preeti" pitchFamily="2" charset="0"/>
              </a:rPr>
              <a:t>]5 . 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1889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93972-C8E8-48C9-B4CD-5919760AB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850" y="167149"/>
            <a:ext cx="8596668" cy="77674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;+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ljwfgsf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]  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efu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 # 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df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}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lns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xsdf</a:t>
            </a:r>
            <a:br>
              <a:rPr lang="en-US" b="1" dirty="0">
                <a:highlight>
                  <a:srgbClr val="FFFF00"/>
                </a:highlight>
                <a:latin typeface="Preeti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05D6A-67F2-4E28-9757-68ACB897D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890" y="707923"/>
            <a:ext cx="11710219" cy="5810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e-NP" sz="2400" dirty="0">
                <a:latin typeface="Preeti" pitchFamily="2" charset="0"/>
              </a:rPr>
              <a:t>धारा </a:t>
            </a:r>
            <a:r>
              <a:rPr lang="en-US" sz="2800" b="1" dirty="0">
                <a:latin typeface="Preeti" pitchFamily="2" charset="0"/>
              </a:rPr>
              <a:t>#(= </a:t>
            </a:r>
            <a:r>
              <a:rPr lang="en-US" sz="2800" b="1" dirty="0" err="1">
                <a:latin typeface="Preeti" pitchFamily="2" charset="0"/>
              </a:rPr>
              <a:t>afnaflnsfsf</a:t>
            </a:r>
            <a:r>
              <a:rPr lang="en-US" sz="2800" b="1" dirty="0">
                <a:latin typeface="Preeti" pitchFamily="2" charset="0"/>
              </a:rPr>
              <a:t>] </a:t>
            </a:r>
            <a:r>
              <a:rPr lang="en-US" sz="2800" b="1" dirty="0" err="1">
                <a:latin typeface="Preeti" pitchFamily="2" charset="0"/>
              </a:rPr>
              <a:t>xs</a:t>
            </a:r>
            <a:r>
              <a:rPr lang="en-US" sz="2800" b="1" dirty="0">
                <a:latin typeface="Preeti" pitchFamily="2" charset="0"/>
              </a:rPr>
              <a:t> M</a:t>
            </a:r>
            <a:endParaRPr lang="ne-NP" sz="2800" b="1" dirty="0">
              <a:latin typeface="Preeti" pitchFamily="2" charset="0"/>
            </a:endParaRPr>
          </a:p>
          <a:p>
            <a:r>
              <a:rPr lang="en-US" dirty="0">
                <a:latin typeface="Preeti" pitchFamily="2" charset="0"/>
              </a:rPr>
              <a:t> -!_ </a:t>
            </a:r>
            <a:r>
              <a:rPr lang="en-US" dirty="0" err="1">
                <a:latin typeface="Preeti" pitchFamily="2" charset="0"/>
              </a:rPr>
              <a:t>k|To</a:t>
            </a:r>
            <a:r>
              <a:rPr lang="en-US" dirty="0">
                <a:latin typeface="Preeti" pitchFamily="2" charset="0"/>
              </a:rPr>
              <a:t>]s </a:t>
            </a:r>
            <a:r>
              <a:rPr lang="en-US" dirty="0" err="1">
                <a:latin typeface="Preeti" pitchFamily="2" charset="0"/>
              </a:rPr>
              <a:t>afnaflnsfnfO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cfˆgf</a:t>
            </a:r>
            <a:r>
              <a:rPr lang="en-US" dirty="0">
                <a:latin typeface="Preeti" pitchFamily="2" charset="0"/>
              </a:rPr>
              <a:t>] </a:t>
            </a:r>
            <a:r>
              <a:rPr lang="en-US" dirty="0" err="1">
                <a:latin typeface="Preeti" pitchFamily="2" charset="0"/>
              </a:rPr>
              <a:t>klxrfg</a:t>
            </a:r>
            <a:r>
              <a:rPr lang="en-US" dirty="0">
                <a:latin typeface="Preeti" pitchFamily="2" charset="0"/>
              </a:rPr>
              <a:t> ;</a:t>
            </a:r>
            <a:r>
              <a:rPr lang="en-US" dirty="0" err="1">
                <a:latin typeface="Preeti" pitchFamily="2" charset="0"/>
              </a:rPr>
              <a:t>lxt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gfds</a:t>
            </a:r>
            <a:r>
              <a:rPr lang="en-US" dirty="0">
                <a:latin typeface="Preeti" pitchFamily="2" charset="0"/>
              </a:rPr>
              <a:t>/0f / </a:t>
            </a:r>
            <a:r>
              <a:rPr lang="en-US" dirty="0" err="1">
                <a:latin typeface="Preeti" pitchFamily="2" charset="0"/>
              </a:rPr>
              <a:t>hGdbtf</a:t>
            </a:r>
            <a:r>
              <a:rPr lang="en-US" dirty="0">
                <a:latin typeface="Preeti" pitchFamily="2" charset="0"/>
              </a:rPr>
              <a:t>{ sf] </a:t>
            </a:r>
            <a:r>
              <a:rPr lang="en-US" dirty="0" err="1">
                <a:latin typeface="Preeti" pitchFamily="2" charset="0"/>
              </a:rPr>
              <a:t>xs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x'g</a:t>
            </a:r>
            <a:r>
              <a:rPr lang="en-US" dirty="0">
                <a:latin typeface="Preeti" pitchFamily="2" charset="0"/>
              </a:rPr>
              <a:t>]5 .</a:t>
            </a:r>
          </a:p>
          <a:p>
            <a:r>
              <a:rPr lang="en-US" sz="2000" b="1" dirty="0">
                <a:latin typeface="Preeti" pitchFamily="2" charset="0"/>
              </a:rPr>
              <a:t>-@_ </a:t>
            </a:r>
            <a:r>
              <a:rPr lang="en-US" sz="2000" b="1" dirty="0" err="1">
                <a:latin typeface="Preeti" pitchFamily="2" charset="0"/>
              </a:rPr>
              <a:t>k|To</a:t>
            </a:r>
            <a:r>
              <a:rPr lang="en-US" sz="2000" b="1" dirty="0">
                <a:latin typeface="Preeti" pitchFamily="2" charset="0"/>
              </a:rPr>
              <a:t>]s </a:t>
            </a:r>
            <a:r>
              <a:rPr lang="en-US" sz="2000" b="1" dirty="0" err="1">
                <a:latin typeface="Preeti" pitchFamily="2" charset="0"/>
              </a:rPr>
              <a:t>afnaflnsfnfO</a:t>
            </a:r>
            <a:r>
              <a:rPr lang="en-US" sz="2000" b="1" dirty="0">
                <a:latin typeface="Preeti" pitchFamily="2" charset="0"/>
              </a:rPr>
              <a:t>{ kl/</a:t>
            </a:r>
            <a:r>
              <a:rPr lang="en-US" sz="2000" b="1" dirty="0" err="1">
                <a:latin typeface="Preeti" pitchFamily="2" charset="0"/>
              </a:rPr>
              <a:t>jf</a:t>
            </a:r>
            <a:r>
              <a:rPr lang="en-US" sz="2000" b="1" dirty="0">
                <a:latin typeface="Preeti" pitchFamily="2" charset="0"/>
              </a:rPr>
              <a:t>/ </a:t>
            </a:r>
            <a:r>
              <a:rPr lang="en-US" sz="2000" b="1" dirty="0" err="1">
                <a:latin typeface="Preeti" pitchFamily="2" charset="0"/>
              </a:rPr>
              <a:t>tyf</a:t>
            </a:r>
            <a:r>
              <a:rPr lang="en-US" sz="2000" b="1" dirty="0">
                <a:latin typeface="Preeti" pitchFamily="2" charset="0"/>
              </a:rPr>
              <a:t> /fHoaf6 </a:t>
            </a:r>
            <a:r>
              <a:rPr lang="en-US" sz="2000" b="1" dirty="0" err="1">
                <a:latin typeface="Preeti" pitchFamily="2" charset="0"/>
              </a:rPr>
              <a:t>lzIff</a:t>
            </a:r>
            <a:r>
              <a:rPr lang="en-US" sz="2000" b="1" dirty="0">
                <a:latin typeface="Preeti" pitchFamily="2" charset="0"/>
              </a:rPr>
              <a:t>, :</a:t>
            </a:r>
            <a:r>
              <a:rPr lang="en-US" sz="2000" b="1" dirty="0" err="1">
                <a:latin typeface="Preeti" pitchFamily="2" charset="0"/>
              </a:rPr>
              <a:t>jf:Yo</a:t>
            </a:r>
            <a:r>
              <a:rPr lang="en-US" sz="2000" b="1" dirty="0">
                <a:latin typeface="Preeti" pitchFamily="2" charset="0"/>
              </a:rPr>
              <a:t>, </a:t>
            </a:r>
            <a:r>
              <a:rPr lang="en-US" sz="2000" b="1" dirty="0" err="1">
                <a:latin typeface="Preeti" pitchFamily="2" charset="0"/>
              </a:rPr>
              <a:t>kfng</a:t>
            </a:r>
            <a:r>
              <a:rPr lang="en-US" sz="2000" b="1" dirty="0">
                <a:latin typeface="Preeti" pitchFamily="2" charset="0"/>
              </a:rPr>
              <a:t> </a:t>
            </a:r>
            <a:r>
              <a:rPr lang="en-US" sz="2000" b="1" dirty="0" err="1">
                <a:latin typeface="Preeti" pitchFamily="2" charset="0"/>
              </a:rPr>
              <a:t>kf</a:t>
            </a:r>
            <a:r>
              <a:rPr lang="en-US" sz="2000" b="1" dirty="0">
                <a:latin typeface="Preeti" pitchFamily="2" charset="0"/>
              </a:rPr>
              <a:t>]if0f, </a:t>
            </a:r>
            <a:r>
              <a:rPr lang="en-US" sz="2000" b="1" dirty="0" err="1">
                <a:latin typeface="Preeti" pitchFamily="2" charset="0"/>
              </a:rPr>
              <a:t>plrt</a:t>
            </a:r>
            <a:r>
              <a:rPr lang="en-US" sz="2000" b="1" dirty="0">
                <a:latin typeface="Preeti" pitchFamily="2" charset="0"/>
              </a:rPr>
              <a:t> :</a:t>
            </a:r>
            <a:r>
              <a:rPr lang="en-US" sz="2000" b="1" dirty="0" err="1">
                <a:latin typeface="Preeti" pitchFamily="2" charset="0"/>
              </a:rPr>
              <a:t>ofxf</a:t>
            </a:r>
            <a:r>
              <a:rPr lang="en-US" sz="2000" b="1" dirty="0">
                <a:latin typeface="Preeti" pitchFamily="2" charset="0"/>
              </a:rPr>
              <a:t>/, v]</a:t>
            </a:r>
            <a:r>
              <a:rPr lang="en-US" sz="2000" b="1" dirty="0" err="1">
                <a:latin typeface="Preeti" pitchFamily="2" charset="0"/>
              </a:rPr>
              <a:t>ns"b</a:t>
            </a:r>
            <a:r>
              <a:rPr lang="en-US" sz="2000" b="1" dirty="0">
                <a:latin typeface="Preeti" pitchFamily="2" charset="0"/>
              </a:rPr>
              <a:t>, </a:t>
            </a:r>
            <a:r>
              <a:rPr lang="en-US" sz="2000" b="1" dirty="0" err="1">
                <a:latin typeface="Preeti" pitchFamily="2" charset="0"/>
              </a:rPr>
              <a:t>dgf</a:t>
            </a:r>
            <a:r>
              <a:rPr lang="en-US" sz="2000" b="1" dirty="0">
                <a:latin typeface="Preeti" pitchFamily="2" charset="0"/>
              </a:rPr>
              <a:t>]/~hg </a:t>
            </a:r>
            <a:r>
              <a:rPr lang="en-US" sz="2000" b="1" dirty="0" err="1">
                <a:latin typeface="Preeti" pitchFamily="2" charset="0"/>
              </a:rPr>
              <a:t>tyf</a:t>
            </a:r>
            <a:r>
              <a:rPr lang="en-US" sz="2000" b="1" dirty="0">
                <a:latin typeface="Preeti" pitchFamily="2" charset="0"/>
              </a:rPr>
              <a:t> ;</a:t>
            </a:r>
            <a:r>
              <a:rPr lang="en-US" sz="2000" b="1" dirty="0" err="1">
                <a:latin typeface="Preeti" pitchFamily="2" charset="0"/>
              </a:rPr>
              <a:t>jf</a:t>
            </a:r>
            <a:r>
              <a:rPr lang="en-US" sz="2000" b="1" dirty="0">
                <a:latin typeface="Preeti" pitchFamily="2" charset="0"/>
              </a:rPr>
              <a:t>{+uL0f </a:t>
            </a:r>
            <a:r>
              <a:rPr lang="en-US" sz="2000" b="1" dirty="0" err="1">
                <a:latin typeface="Preeti" pitchFamily="2" charset="0"/>
              </a:rPr>
              <a:t>JolQmTj</a:t>
            </a:r>
            <a:r>
              <a:rPr lang="en-US" sz="2000" b="1" dirty="0">
                <a:latin typeface="Preeti" pitchFamily="2" charset="0"/>
              </a:rPr>
              <a:t> </a:t>
            </a:r>
            <a:r>
              <a:rPr lang="en-US" sz="2000" b="1" dirty="0" err="1">
                <a:latin typeface="Preeti" pitchFamily="2" charset="0"/>
              </a:rPr>
              <a:t>ljsf;sf</a:t>
            </a:r>
            <a:r>
              <a:rPr lang="en-US" sz="2000" b="1" dirty="0">
                <a:latin typeface="Preeti" pitchFamily="2" charset="0"/>
              </a:rPr>
              <a:t>] </a:t>
            </a:r>
            <a:r>
              <a:rPr lang="en-US" sz="2000" b="1" dirty="0" err="1">
                <a:latin typeface="Preeti" pitchFamily="2" charset="0"/>
              </a:rPr>
              <a:t>xs</a:t>
            </a:r>
            <a:r>
              <a:rPr lang="en-US" sz="2000" b="1" dirty="0">
                <a:latin typeface="Preeti" pitchFamily="2" charset="0"/>
              </a:rPr>
              <a:t> </a:t>
            </a:r>
            <a:r>
              <a:rPr lang="en-US" sz="2000" b="1" dirty="0" err="1">
                <a:latin typeface="Preeti" pitchFamily="2" charset="0"/>
              </a:rPr>
              <a:t>x'g</a:t>
            </a:r>
            <a:r>
              <a:rPr lang="en-US" sz="2000" b="1" dirty="0">
                <a:latin typeface="Preeti" pitchFamily="2" charset="0"/>
              </a:rPr>
              <a:t>]5 . </a:t>
            </a:r>
            <a:endParaRPr lang="en-US" b="1" dirty="0">
              <a:latin typeface="Preeti" pitchFamily="2" charset="0"/>
            </a:endParaRPr>
          </a:p>
          <a:p>
            <a:r>
              <a:rPr lang="en-US" dirty="0">
                <a:latin typeface="Preeti" pitchFamily="2" charset="0"/>
              </a:rPr>
              <a:t>-#_ </a:t>
            </a:r>
            <a:r>
              <a:rPr lang="en-US" dirty="0" err="1">
                <a:latin typeface="Preeti" pitchFamily="2" charset="0"/>
              </a:rPr>
              <a:t>k|To</a:t>
            </a:r>
            <a:r>
              <a:rPr lang="en-US" dirty="0">
                <a:latin typeface="Preeti" pitchFamily="2" charset="0"/>
              </a:rPr>
              <a:t>]s </a:t>
            </a:r>
            <a:r>
              <a:rPr lang="en-US" dirty="0" err="1">
                <a:latin typeface="Preeti" pitchFamily="2" charset="0"/>
              </a:rPr>
              <a:t>afnaflnsfnfO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k|f</a:t>
            </a:r>
            <a:r>
              <a:rPr lang="en-US" b="1" dirty="0">
                <a:latin typeface="Preeti" pitchFamily="2" charset="0"/>
              </a:rPr>
              <a:t>/</a:t>
            </a:r>
            <a:r>
              <a:rPr lang="en-US" b="1" dirty="0" err="1">
                <a:latin typeface="Preeti" pitchFamily="2" charset="0"/>
              </a:rPr>
              <a:t>lDes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afn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ljsf</a:t>
            </a:r>
            <a:r>
              <a:rPr lang="en-US" b="1" dirty="0">
                <a:latin typeface="Preeti" pitchFamily="2" charset="0"/>
              </a:rPr>
              <a:t>; </a:t>
            </a:r>
            <a:r>
              <a:rPr lang="en-US" b="1" dirty="0" err="1">
                <a:latin typeface="Preeti" pitchFamily="2" charset="0"/>
              </a:rPr>
              <a:t>tyf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afn</a:t>
            </a:r>
            <a:r>
              <a:rPr lang="en-US" b="1" dirty="0">
                <a:latin typeface="Preeti" pitchFamily="2" charset="0"/>
              </a:rPr>
              <a:t> ;</a:t>
            </a:r>
            <a:r>
              <a:rPr lang="en-US" b="1" dirty="0" err="1">
                <a:latin typeface="Preeti" pitchFamily="2" charset="0"/>
              </a:rPr>
              <a:t>xeflutfsf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xs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x'g</a:t>
            </a:r>
            <a:r>
              <a:rPr lang="en-US" dirty="0">
                <a:latin typeface="Preeti" pitchFamily="2" charset="0"/>
              </a:rPr>
              <a:t>]5 . </a:t>
            </a:r>
          </a:p>
          <a:p>
            <a:r>
              <a:rPr lang="en-US" dirty="0">
                <a:latin typeface="Preeti" pitchFamily="2" charset="0"/>
              </a:rPr>
              <a:t>-$_ </a:t>
            </a:r>
            <a:r>
              <a:rPr lang="en-US" dirty="0" err="1">
                <a:latin typeface="Preeti" pitchFamily="2" charset="0"/>
              </a:rPr>
              <a:t>s'g</a:t>
            </a:r>
            <a:r>
              <a:rPr lang="en-US" dirty="0">
                <a:latin typeface="Preeti" pitchFamily="2" charset="0"/>
              </a:rPr>
              <a:t>} </a:t>
            </a:r>
            <a:r>
              <a:rPr lang="en-US" dirty="0" err="1">
                <a:latin typeface="Preeti" pitchFamily="2" charset="0"/>
              </a:rPr>
              <a:t>klg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afnaflnsfnfO</a:t>
            </a:r>
            <a:r>
              <a:rPr lang="en-US" dirty="0">
                <a:latin typeface="Preeti" pitchFamily="2" charset="0"/>
              </a:rPr>
              <a:t>{  </a:t>
            </a:r>
            <a:r>
              <a:rPr lang="en-US" dirty="0" err="1">
                <a:latin typeface="Preeti" pitchFamily="2" charset="0"/>
              </a:rPr>
              <a:t>snsf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vfgf</a:t>
            </a:r>
            <a:r>
              <a:rPr lang="en-US" dirty="0">
                <a:latin typeface="Preeti" pitchFamily="2" charset="0"/>
              </a:rPr>
              <a:t>, </a:t>
            </a:r>
            <a:r>
              <a:rPr lang="en-US" dirty="0" err="1">
                <a:latin typeface="Preeti" pitchFamily="2" charset="0"/>
              </a:rPr>
              <a:t>vfgL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jf</a:t>
            </a:r>
            <a:r>
              <a:rPr lang="en-US" dirty="0">
                <a:latin typeface="Preeti" pitchFamily="2" charset="0"/>
              </a:rPr>
              <a:t> o:t} </a:t>
            </a:r>
            <a:r>
              <a:rPr lang="en-US" dirty="0" err="1">
                <a:latin typeface="Preeti" pitchFamily="2" charset="0"/>
              </a:rPr>
              <a:t>cGo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hf</a:t>
            </a:r>
            <a:r>
              <a:rPr lang="en-US" dirty="0">
                <a:latin typeface="Preeti" pitchFamily="2" charset="0"/>
              </a:rPr>
              <a:t>]lvdk"0f{ </a:t>
            </a:r>
            <a:r>
              <a:rPr lang="en-US" dirty="0" err="1">
                <a:latin typeface="Preeti" pitchFamily="2" charset="0"/>
              </a:rPr>
              <a:t>sfddf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nufpg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kfOg</a:t>
            </a:r>
            <a:r>
              <a:rPr lang="en-US" dirty="0">
                <a:latin typeface="Preeti" pitchFamily="2" charset="0"/>
              </a:rPr>
              <a:t>] 5}g . </a:t>
            </a:r>
          </a:p>
          <a:p>
            <a:r>
              <a:rPr lang="en-US" dirty="0">
                <a:latin typeface="Preeti" pitchFamily="2" charset="0"/>
              </a:rPr>
              <a:t>-%_ </a:t>
            </a:r>
            <a:r>
              <a:rPr lang="en-US" dirty="0" err="1">
                <a:latin typeface="Preeti" pitchFamily="2" charset="0"/>
              </a:rPr>
              <a:t>s'g</a:t>
            </a:r>
            <a:r>
              <a:rPr lang="en-US" dirty="0">
                <a:latin typeface="Preeti" pitchFamily="2" charset="0"/>
              </a:rPr>
              <a:t>} </a:t>
            </a:r>
            <a:r>
              <a:rPr lang="en-US" dirty="0" err="1">
                <a:latin typeface="Preeti" pitchFamily="2" charset="0"/>
              </a:rPr>
              <a:t>klg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afnaflnsfnfO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afn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ljjfx</a:t>
            </a:r>
            <a:r>
              <a:rPr lang="en-US" b="1" dirty="0">
                <a:latin typeface="Preeti" pitchFamily="2" charset="0"/>
              </a:rPr>
              <a:t>, u}/</a:t>
            </a:r>
            <a:r>
              <a:rPr lang="en-US" b="1" dirty="0" err="1">
                <a:latin typeface="Preeti" pitchFamily="2" charset="0"/>
              </a:rPr>
              <a:t>sfg"gL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cf</a:t>
            </a:r>
            <a:r>
              <a:rPr lang="en-US" b="1" dirty="0">
                <a:latin typeface="Preeti" pitchFamily="2" charset="0"/>
              </a:rPr>
              <a:t>];f/</a:t>
            </a:r>
            <a:r>
              <a:rPr lang="en-US" b="1" dirty="0" err="1">
                <a:latin typeface="Preeti" pitchFamily="2" charset="0"/>
              </a:rPr>
              <a:t>k;f</a:t>
            </a:r>
            <a:r>
              <a:rPr lang="en-US" b="1" dirty="0">
                <a:latin typeface="Preeti" pitchFamily="2" charset="0"/>
              </a:rPr>
              <a:t>/ /  </a:t>
            </a:r>
            <a:r>
              <a:rPr lang="en-US" b="1" dirty="0" err="1">
                <a:latin typeface="Preeti" pitchFamily="2" charset="0"/>
              </a:rPr>
              <a:t>ckx</a:t>
            </a:r>
            <a:r>
              <a:rPr lang="en-US" b="1" dirty="0">
                <a:latin typeface="Preeti" pitchFamily="2" charset="0"/>
              </a:rPr>
              <a:t>/0f </a:t>
            </a:r>
            <a:r>
              <a:rPr lang="en-US" b="1" dirty="0" err="1">
                <a:latin typeface="Preeti" pitchFamily="2" charset="0"/>
              </a:rPr>
              <a:t>ug</a:t>
            </a:r>
            <a:r>
              <a:rPr lang="en-US" b="1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aGws</a:t>
            </a:r>
            <a:r>
              <a:rPr lang="en-US" b="1" dirty="0">
                <a:latin typeface="Preeti" pitchFamily="2" charset="0"/>
              </a:rPr>
              <a:t> /</a:t>
            </a:r>
            <a:r>
              <a:rPr lang="en-US" b="1" dirty="0" err="1">
                <a:latin typeface="Preeti" pitchFamily="2" charset="0"/>
              </a:rPr>
              <a:t>fVg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kfOg</a:t>
            </a:r>
            <a:r>
              <a:rPr lang="en-US" b="1" dirty="0">
                <a:latin typeface="Preeti" pitchFamily="2" charset="0"/>
              </a:rPr>
              <a:t>] 5}g . </a:t>
            </a:r>
          </a:p>
          <a:p>
            <a:r>
              <a:rPr lang="en-US" b="1" dirty="0">
                <a:latin typeface="Preeti" pitchFamily="2" charset="0"/>
              </a:rPr>
              <a:t>-^_ </a:t>
            </a:r>
            <a:r>
              <a:rPr lang="en-US" b="1" dirty="0" err="1">
                <a:latin typeface="Preeti" pitchFamily="2" charset="0"/>
              </a:rPr>
              <a:t>s'g</a:t>
            </a:r>
            <a:r>
              <a:rPr lang="en-US" b="1" dirty="0">
                <a:latin typeface="Preeti" pitchFamily="2" charset="0"/>
              </a:rPr>
              <a:t>} </a:t>
            </a:r>
            <a:r>
              <a:rPr lang="en-US" b="1" dirty="0" err="1">
                <a:latin typeface="Preeti" pitchFamily="2" charset="0"/>
              </a:rPr>
              <a:t>klg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afnaflnsfnfO</a:t>
            </a:r>
            <a:r>
              <a:rPr lang="en-US" b="1" dirty="0">
                <a:latin typeface="Preeti" pitchFamily="2" charset="0"/>
              </a:rPr>
              <a:t>{ ;]gf, </a:t>
            </a:r>
            <a:r>
              <a:rPr lang="en-US" b="1" dirty="0" err="1">
                <a:latin typeface="Preeti" pitchFamily="2" charset="0"/>
              </a:rPr>
              <a:t>k|x</a:t>
            </a:r>
            <a:r>
              <a:rPr lang="en-US" b="1" dirty="0">
                <a:latin typeface="Preeti" pitchFamily="2" charset="0"/>
              </a:rPr>
              <a:t>/L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;</a:t>
            </a:r>
            <a:r>
              <a:rPr lang="en-US" b="1" dirty="0" err="1">
                <a:latin typeface="Preeti" pitchFamily="2" charset="0"/>
              </a:rPr>
              <a:t>z:q</a:t>
            </a:r>
            <a:r>
              <a:rPr lang="en-US" b="1" dirty="0">
                <a:latin typeface="Preeti" pitchFamily="2" charset="0"/>
              </a:rPr>
              <a:t> ;</a:t>
            </a:r>
            <a:r>
              <a:rPr lang="en-US" b="1" dirty="0" err="1">
                <a:latin typeface="Preeti" pitchFamily="2" charset="0"/>
              </a:rPr>
              <a:t>d"xdf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egf</a:t>
            </a:r>
            <a:r>
              <a:rPr lang="en-US" b="1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k|of</a:t>
            </a:r>
            <a:r>
              <a:rPr lang="en-US" b="1" dirty="0">
                <a:latin typeface="Preeti" pitchFamily="2" charset="0"/>
              </a:rPr>
              <a:t>]u </a:t>
            </a:r>
            <a:r>
              <a:rPr lang="en-US" b="1" dirty="0" err="1">
                <a:latin typeface="Preeti" pitchFamily="2" charset="0"/>
              </a:rPr>
              <a:t>ug</a:t>
            </a:r>
            <a:r>
              <a:rPr lang="en-US" b="1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;f+:s[</a:t>
            </a:r>
            <a:r>
              <a:rPr lang="en-US" b="1" dirty="0" err="1">
                <a:latin typeface="Preeti" pitchFamily="2" charset="0"/>
              </a:rPr>
              <a:t>lts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wfld</a:t>
            </a:r>
            <a:r>
              <a:rPr lang="en-US" b="1" dirty="0">
                <a:latin typeface="Preeti" pitchFamily="2" charset="0"/>
              </a:rPr>
              <a:t>{s </a:t>
            </a:r>
            <a:r>
              <a:rPr lang="en-US" b="1" dirty="0" err="1">
                <a:latin typeface="Preeti" pitchFamily="2" charset="0"/>
              </a:rPr>
              <a:t>k|rngsf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gfddf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s'g</a:t>
            </a:r>
            <a:r>
              <a:rPr lang="en-US" b="1" dirty="0">
                <a:latin typeface="Preeti" pitchFamily="2" charset="0"/>
              </a:rPr>
              <a:t>} </a:t>
            </a:r>
            <a:r>
              <a:rPr lang="en-US" b="1" dirty="0" err="1">
                <a:latin typeface="Preeti" pitchFamily="2" charset="0"/>
              </a:rPr>
              <a:t>klg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dfWod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k|sf</a:t>
            </a:r>
            <a:r>
              <a:rPr lang="en-US" b="1" dirty="0">
                <a:latin typeface="Preeti" pitchFamily="2" charset="0"/>
              </a:rPr>
              <a:t>/n] </a:t>
            </a:r>
            <a:r>
              <a:rPr lang="en-US" b="1" dirty="0" err="1">
                <a:latin typeface="Preeti" pitchFamily="2" charset="0"/>
              </a:rPr>
              <a:t>b'Jo</a:t>
            </a:r>
            <a:r>
              <a:rPr lang="en-US" b="1" dirty="0">
                <a:latin typeface="Preeti" pitchFamily="2" charset="0"/>
              </a:rPr>
              <a:t>{</a:t>
            </a:r>
            <a:r>
              <a:rPr lang="en-US" b="1" dirty="0" err="1">
                <a:latin typeface="Preeti" pitchFamily="2" charset="0"/>
              </a:rPr>
              <a:t>jxf</a:t>
            </a:r>
            <a:r>
              <a:rPr lang="en-US" b="1" dirty="0">
                <a:latin typeface="Preeti" pitchFamily="2" charset="0"/>
              </a:rPr>
              <a:t>/, </a:t>
            </a:r>
            <a:r>
              <a:rPr lang="en-US" b="1" dirty="0" err="1">
                <a:latin typeface="Preeti" pitchFamily="2" charset="0"/>
              </a:rPr>
              <a:t>pk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Iff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zf</a:t>
            </a:r>
            <a:r>
              <a:rPr lang="en-US" b="1" dirty="0">
                <a:latin typeface="Preeti" pitchFamily="2" charset="0"/>
              </a:rPr>
              <a:t>/</a:t>
            </a:r>
            <a:r>
              <a:rPr lang="en-US" b="1" dirty="0" err="1">
                <a:latin typeface="Preeti" pitchFamily="2" charset="0"/>
              </a:rPr>
              <a:t>Ll</a:t>
            </a:r>
            <a:r>
              <a:rPr lang="en-US" b="1" dirty="0">
                <a:latin typeface="Preeti" pitchFamily="2" charset="0"/>
              </a:rPr>
              <a:t>/s, </a:t>
            </a:r>
            <a:r>
              <a:rPr lang="en-US" b="1" dirty="0" err="1">
                <a:latin typeface="Preeti" pitchFamily="2" charset="0"/>
              </a:rPr>
              <a:t>dfgl;s</a:t>
            </a:r>
            <a:r>
              <a:rPr lang="en-US" b="1" dirty="0">
                <a:latin typeface="Preeti" pitchFamily="2" charset="0"/>
              </a:rPr>
              <a:t>, of}</a:t>
            </a:r>
            <a:r>
              <a:rPr lang="en-US" b="1" dirty="0" err="1">
                <a:latin typeface="Preeti" pitchFamily="2" charset="0"/>
              </a:rPr>
              <a:t>ghGo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cGo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s'g</a:t>
            </a:r>
            <a:r>
              <a:rPr lang="en-US" b="1" dirty="0">
                <a:latin typeface="Preeti" pitchFamily="2" charset="0"/>
              </a:rPr>
              <a:t>} </a:t>
            </a:r>
            <a:r>
              <a:rPr lang="en-US" b="1" dirty="0" err="1">
                <a:latin typeface="Preeti" pitchFamily="2" charset="0"/>
              </a:rPr>
              <a:t>k|sf</a:t>
            </a:r>
            <a:r>
              <a:rPr lang="en-US" b="1" dirty="0">
                <a:latin typeface="Preeti" pitchFamily="2" charset="0"/>
              </a:rPr>
              <a:t>/sf] </a:t>
            </a:r>
            <a:r>
              <a:rPr lang="en-US" b="1" dirty="0" err="1">
                <a:latin typeface="Preeti" pitchFamily="2" charset="0"/>
              </a:rPr>
              <a:t>zf</a:t>
            </a:r>
            <a:r>
              <a:rPr lang="en-US" b="1" dirty="0">
                <a:latin typeface="Preeti" pitchFamily="2" charset="0"/>
              </a:rPr>
              <a:t>]if0f </a:t>
            </a:r>
            <a:r>
              <a:rPr lang="en-US" b="1" dirty="0" err="1">
                <a:latin typeface="Preeti" pitchFamily="2" charset="0"/>
              </a:rPr>
              <a:t>ug</a:t>
            </a:r>
            <a:r>
              <a:rPr lang="en-US" b="1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cg'lrt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k|of</a:t>
            </a:r>
            <a:r>
              <a:rPr lang="en-US" b="1" dirty="0">
                <a:latin typeface="Preeti" pitchFamily="2" charset="0"/>
              </a:rPr>
              <a:t>]u </a:t>
            </a:r>
            <a:r>
              <a:rPr lang="en-US" b="1" dirty="0" err="1">
                <a:latin typeface="Preeti" pitchFamily="2" charset="0"/>
              </a:rPr>
              <a:t>ug</a:t>
            </a:r>
            <a:r>
              <a:rPr lang="en-US" b="1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kfOg</a:t>
            </a:r>
            <a:r>
              <a:rPr lang="en-US" b="1" dirty="0">
                <a:latin typeface="Preeti" pitchFamily="2" charset="0"/>
              </a:rPr>
              <a:t>] 5}g . </a:t>
            </a:r>
          </a:p>
          <a:p>
            <a:r>
              <a:rPr lang="en-US" b="1" dirty="0">
                <a:latin typeface="Preeti" pitchFamily="2" charset="0"/>
              </a:rPr>
              <a:t>-&amp;_ </a:t>
            </a:r>
            <a:r>
              <a:rPr lang="en-US" b="1" dirty="0" err="1">
                <a:latin typeface="Preeti" pitchFamily="2" charset="0"/>
              </a:rPr>
              <a:t>s'g</a:t>
            </a:r>
            <a:r>
              <a:rPr lang="en-US" b="1" dirty="0">
                <a:latin typeface="Preeti" pitchFamily="2" charset="0"/>
              </a:rPr>
              <a:t>} </a:t>
            </a:r>
            <a:r>
              <a:rPr lang="en-US" b="1" dirty="0" err="1">
                <a:latin typeface="Preeti" pitchFamily="2" charset="0"/>
              </a:rPr>
              <a:t>klg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afnaflnsfnfO</a:t>
            </a:r>
            <a:r>
              <a:rPr lang="en-US" b="1" dirty="0">
                <a:latin typeface="Preeti" pitchFamily="2" charset="0"/>
              </a:rPr>
              <a:t>{ 3/, </a:t>
            </a:r>
            <a:r>
              <a:rPr lang="en-US" b="1" dirty="0" err="1">
                <a:latin typeface="Preeti" pitchFamily="2" charset="0"/>
              </a:rPr>
              <a:t>ljBfno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cGo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h'g;'s</a:t>
            </a:r>
            <a:r>
              <a:rPr lang="en-US" b="1" dirty="0">
                <a:latin typeface="Preeti" pitchFamily="2" charset="0"/>
              </a:rPr>
              <a:t>} :</a:t>
            </a:r>
            <a:r>
              <a:rPr lang="en-US" b="1" dirty="0" err="1">
                <a:latin typeface="Preeti" pitchFamily="2" charset="0"/>
              </a:rPr>
              <a:t>yfg</a:t>
            </a:r>
            <a:r>
              <a:rPr lang="en-US" b="1" dirty="0">
                <a:latin typeface="Preeti" pitchFamily="2" charset="0"/>
              </a:rPr>
              <a:t> / </a:t>
            </a:r>
            <a:r>
              <a:rPr lang="en-US" b="1" dirty="0" err="1">
                <a:latin typeface="Preeti" pitchFamily="2" charset="0"/>
              </a:rPr>
              <a:t>cj:yfdf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zf</a:t>
            </a:r>
            <a:r>
              <a:rPr lang="en-US" b="1" dirty="0">
                <a:latin typeface="Preeti" pitchFamily="2" charset="0"/>
              </a:rPr>
              <a:t>/</a:t>
            </a:r>
            <a:r>
              <a:rPr lang="en-US" b="1" dirty="0" err="1">
                <a:latin typeface="Preeti" pitchFamily="2" charset="0"/>
              </a:rPr>
              <a:t>Ll</a:t>
            </a:r>
            <a:r>
              <a:rPr lang="en-US" b="1" dirty="0">
                <a:latin typeface="Preeti" pitchFamily="2" charset="0"/>
              </a:rPr>
              <a:t>/s, </a:t>
            </a:r>
            <a:r>
              <a:rPr lang="en-US" b="1" dirty="0" err="1">
                <a:latin typeface="Preeti" pitchFamily="2" charset="0"/>
              </a:rPr>
              <a:t>dfgl;s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jf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cGo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s'g</a:t>
            </a:r>
            <a:r>
              <a:rPr lang="en-US" b="1" dirty="0">
                <a:latin typeface="Preeti" pitchFamily="2" charset="0"/>
              </a:rPr>
              <a:t>} </a:t>
            </a:r>
            <a:r>
              <a:rPr lang="en-US" b="1" dirty="0" err="1">
                <a:latin typeface="Preeti" pitchFamily="2" charset="0"/>
              </a:rPr>
              <a:t>lsl;dsf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oftgf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lbg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kfOg</a:t>
            </a:r>
            <a:r>
              <a:rPr lang="en-US" b="1" dirty="0">
                <a:latin typeface="Preeti" pitchFamily="2" charset="0"/>
              </a:rPr>
              <a:t>] 5}g . </a:t>
            </a:r>
          </a:p>
          <a:p>
            <a:r>
              <a:rPr lang="en-US" dirty="0">
                <a:latin typeface="Preeti" pitchFamily="2" charset="0"/>
              </a:rPr>
              <a:t>-*_ </a:t>
            </a:r>
            <a:r>
              <a:rPr lang="en-US" dirty="0" err="1">
                <a:latin typeface="Preeti" pitchFamily="2" charset="0"/>
              </a:rPr>
              <a:t>k|To</a:t>
            </a:r>
            <a:r>
              <a:rPr lang="en-US" dirty="0">
                <a:latin typeface="Preeti" pitchFamily="2" charset="0"/>
              </a:rPr>
              <a:t>]s </a:t>
            </a:r>
            <a:r>
              <a:rPr lang="en-US" dirty="0" err="1">
                <a:latin typeface="Preeti" pitchFamily="2" charset="0"/>
              </a:rPr>
              <a:t>afnaflnsfnfO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b="1" dirty="0" err="1">
                <a:latin typeface="Preeti" pitchFamily="2" charset="0"/>
              </a:rPr>
              <a:t>afn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cg's"n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Gofosf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xs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x'g</a:t>
            </a:r>
            <a:r>
              <a:rPr lang="en-US" dirty="0">
                <a:latin typeface="Preeti" pitchFamily="2" charset="0"/>
              </a:rPr>
              <a:t>]5 .</a:t>
            </a:r>
          </a:p>
          <a:p>
            <a:r>
              <a:rPr lang="en-US" b="1" dirty="0">
                <a:latin typeface="Preeti" pitchFamily="2" charset="0"/>
              </a:rPr>
              <a:t>-(_ </a:t>
            </a:r>
            <a:r>
              <a:rPr lang="en-US" b="1" dirty="0" err="1">
                <a:latin typeface="Preeti" pitchFamily="2" charset="0"/>
              </a:rPr>
              <a:t>c;xfo</a:t>
            </a:r>
            <a:r>
              <a:rPr lang="en-US" b="1" dirty="0">
                <a:latin typeface="Preeti" pitchFamily="2" charset="0"/>
              </a:rPr>
              <a:t>, </a:t>
            </a:r>
            <a:r>
              <a:rPr lang="en-US" b="1" dirty="0" err="1">
                <a:latin typeface="Preeti" pitchFamily="2" charset="0"/>
              </a:rPr>
              <a:t>cgfy</a:t>
            </a:r>
            <a:r>
              <a:rPr lang="en-US" b="1" dirty="0">
                <a:latin typeface="Preeti" pitchFamily="2" charset="0"/>
              </a:rPr>
              <a:t>, </a:t>
            </a:r>
            <a:r>
              <a:rPr lang="en-US" b="1" dirty="0" err="1">
                <a:latin typeface="Preeti" pitchFamily="2" charset="0"/>
              </a:rPr>
              <a:t>ckf+utf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ePsf</a:t>
            </a:r>
            <a:r>
              <a:rPr lang="en-US" b="1" dirty="0">
                <a:latin typeface="Preeti" pitchFamily="2" charset="0"/>
              </a:rPr>
              <a:t>, åGåkLl8t, </a:t>
            </a:r>
            <a:r>
              <a:rPr lang="en-US" b="1" dirty="0" err="1">
                <a:latin typeface="Preeti" pitchFamily="2" charset="0"/>
              </a:rPr>
              <a:t>lj:yflkt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Pj</a:t>
            </a:r>
            <a:r>
              <a:rPr lang="en-US" b="1" dirty="0">
                <a:latin typeface="Preeti" pitchFamily="2" charset="0"/>
              </a:rPr>
              <a:t>+ </a:t>
            </a:r>
            <a:r>
              <a:rPr lang="en-US" b="1" dirty="0" err="1">
                <a:latin typeface="Preeti" pitchFamily="2" charset="0"/>
              </a:rPr>
              <a:t>hf</a:t>
            </a:r>
            <a:r>
              <a:rPr lang="en-US" b="1" dirty="0">
                <a:latin typeface="Preeti" pitchFamily="2" charset="0"/>
              </a:rPr>
              <a:t>]</a:t>
            </a:r>
            <a:r>
              <a:rPr lang="en-US" b="1" dirty="0" err="1">
                <a:latin typeface="Preeti" pitchFamily="2" charset="0"/>
              </a:rPr>
              <a:t>lvddf</a:t>
            </a:r>
            <a:r>
              <a:rPr lang="en-US" b="1" dirty="0">
                <a:latin typeface="Preeti" pitchFamily="2" charset="0"/>
              </a:rPr>
              <a:t> /x]sf </a:t>
            </a:r>
            <a:r>
              <a:rPr lang="en-US" b="1" dirty="0" err="1">
                <a:latin typeface="Preeti" pitchFamily="2" charset="0"/>
              </a:rPr>
              <a:t>afnaflnsfnfO</a:t>
            </a:r>
            <a:r>
              <a:rPr lang="en-US" b="1" dirty="0">
                <a:latin typeface="Preeti" pitchFamily="2" charset="0"/>
              </a:rPr>
              <a:t>{ /fHoaf6 </a:t>
            </a:r>
            <a:r>
              <a:rPr lang="en-US" b="1" dirty="0" err="1">
                <a:latin typeface="Preeti" pitchFamily="2" charset="0"/>
              </a:rPr>
              <a:t>ljz</a:t>
            </a:r>
            <a:r>
              <a:rPr lang="en-US" b="1" dirty="0">
                <a:latin typeface="Preeti" pitchFamily="2" charset="0"/>
              </a:rPr>
              <a:t>]if ;+/If0f / ;'</a:t>
            </a:r>
            <a:r>
              <a:rPr lang="en-US" b="1" dirty="0" err="1">
                <a:latin typeface="Preeti" pitchFamily="2" charset="0"/>
              </a:rPr>
              <a:t>ljwf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kfpg</a:t>
            </a:r>
            <a:r>
              <a:rPr lang="en-US" b="1" dirty="0">
                <a:latin typeface="Preeti" pitchFamily="2" charset="0"/>
              </a:rPr>
              <a:t>] </a:t>
            </a:r>
            <a:r>
              <a:rPr lang="en-US" b="1" dirty="0" err="1">
                <a:latin typeface="Preeti" pitchFamily="2" charset="0"/>
              </a:rPr>
              <a:t>xs</a:t>
            </a:r>
            <a:r>
              <a:rPr lang="en-US" b="1" dirty="0">
                <a:latin typeface="Preeti" pitchFamily="2" charset="0"/>
              </a:rPr>
              <a:t> </a:t>
            </a:r>
            <a:r>
              <a:rPr lang="en-US" b="1" dirty="0" err="1">
                <a:latin typeface="Preeti" pitchFamily="2" charset="0"/>
              </a:rPr>
              <a:t>x'g</a:t>
            </a:r>
            <a:r>
              <a:rPr lang="en-US" b="1" dirty="0">
                <a:latin typeface="Preeti" pitchFamily="2" charset="0"/>
              </a:rPr>
              <a:t>]5 . </a:t>
            </a:r>
          </a:p>
          <a:p>
            <a:r>
              <a:rPr lang="en-US" dirty="0">
                <a:latin typeface="Preeti" pitchFamily="2" charset="0"/>
              </a:rPr>
              <a:t>-!)_ </a:t>
            </a:r>
            <a:r>
              <a:rPr lang="en-US" dirty="0" err="1">
                <a:latin typeface="Preeti" pitchFamily="2" charset="0"/>
              </a:rPr>
              <a:t>pkwf</a:t>
            </a:r>
            <a:r>
              <a:rPr lang="en-US" dirty="0">
                <a:latin typeface="Preeti" pitchFamily="2" charset="0"/>
              </a:rPr>
              <a:t>/f -$_, -%_, -^_ / -&amp;_ </a:t>
            </a:r>
            <a:r>
              <a:rPr lang="en-US" dirty="0" err="1">
                <a:latin typeface="Preeti" pitchFamily="2" charset="0"/>
              </a:rPr>
              <a:t>ljk</a:t>
            </a:r>
            <a:r>
              <a:rPr lang="en-US" dirty="0">
                <a:latin typeface="Preeti" pitchFamily="2" charset="0"/>
              </a:rPr>
              <a:t>/</a:t>
            </a:r>
            <a:r>
              <a:rPr lang="en-US" dirty="0" err="1">
                <a:latin typeface="Preeti" pitchFamily="2" charset="0"/>
              </a:rPr>
              <a:t>Ltsf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sfo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sfg"g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adf</a:t>
            </a:r>
            <a:r>
              <a:rPr lang="en-US" dirty="0">
                <a:latin typeface="Preeti" pitchFamily="2" charset="0"/>
              </a:rPr>
              <a:t>]</a:t>
            </a:r>
            <a:r>
              <a:rPr lang="en-US" dirty="0" err="1">
                <a:latin typeface="Preeti" pitchFamily="2" charset="0"/>
              </a:rPr>
              <a:t>lhd</a:t>
            </a:r>
            <a:r>
              <a:rPr lang="en-US" dirty="0">
                <a:latin typeface="Preeti" pitchFamily="2" charset="0"/>
              </a:rPr>
              <a:t> b08gLo </a:t>
            </a:r>
            <a:r>
              <a:rPr lang="en-US" dirty="0" err="1">
                <a:latin typeface="Preeti" pitchFamily="2" charset="0"/>
              </a:rPr>
              <a:t>x'g</a:t>
            </a:r>
            <a:r>
              <a:rPr lang="en-US" dirty="0">
                <a:latin typeface="Preeti" pitchFamily="2" charset="0"/>
              </a:rPr>
              <a:t>]5g\  / </a:t>
            </a:r>
            <a:r>
              <a:rPr lang="en-US" dirty="0" err="1">
                <a:latin typeface="Preeti" pitchFamily="2" charset="0"/>
              </a:rPr>
              <a:t>To:tf</a:t>
            </a:r>
            <a:r>
              <a:rPr lang="en-US" dirty="0">
                <a:latin typeface="Preeti" pitchFamily="2" charset="0"/>
              </a:rPr>
              <a:t>] </a:t>
            </a:r>
            <a:r>
              <a:rPr lang="en-US" dirty="0" err="1">
                <a:latin typeface="Preeti" pitchFamily="2" charset="0"/>
              </a:rPr>
              <a:t>sfo</a:t>
            </a:r>
            <a:r>
              <a:rPr lang="en-US" dirty="0">
                <a:latin typeface="Preeti" pitchFamily="2" charset="0"/>
              </a:rPr>
              <a:t>{af6 kLl8t </a:t>
            </a:r>
            <a:r>
              <a:rPr lang="en-US" dirty="0" err="1">
                <a:latin typeface="Preeti" pitchFamily="2" charset="0"/>
              </a:rPr>
              <a:t>afnaflnsfnfO</a:t>
            </a:r>
            <a:r>
              <a:rPr lang="en-US" dirty="0">
                <a:latin typeface="Preeti" pitchFamily="2" charset="0"/>
              </a:rPr>
              <a:t>{  kL8saf6 </a:t>
            </a:r>
            <a:r>
              <a:rPr lang="en-US" dirty="0" err="1">
                <a:latin typeface="Preeti" pitchFamily="2" charset="0"/>
              </a:rPr>
              <a:t>sfg"g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adf</a:t>
            </a:r>
            <a:r>
              <a:rPr lang="en-US" dirty="0">
                <a:latin typeface="Preeti" pitchFamily="2" charset="0"/>
              </a:rPr>
              <a:t>]</a:t>
            </a:r>
            <a:r>
              <a:rPr lang="en-US" dirty="0" err="1">
                <a:latin typeface="Preeti" pitchFamily="2" charset="0"/>
              </a:rPr>
              <a:t>lhd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Ifltk"lt</a:t>
            </a:r>
            <a:r>
              <a:rPr lang="en-US" dirty="0">
                <a:latin typeface="Preeti" pitchFamily="2" charset="0"/>
              </a:rPr>
              <a:t>{ </a:t>
            </a:r>
            <a:r>
              <a:rPr lang="en-US" dirty="0" err="1">
                <a:latin typeface="Preeti" pitchFamily="2" charset="0"/>
              </a:rPr>
              <a:t>kfpg</a:t>
            </a:r>
            <a:r>
              <a:rPr lang="en-US" dirty="0">
                <a:latin typeface="Preeti" pitchFamily="2" charset="0"/>
              </a:rPr>
              <a:t>] </a:t>
            </a:r>
            <a:r>
              <a:rPr lang="en-US" dirty="0" err="1">
                <a:latin typeface="Preeti" pitchFamily="2" charset="0"/>
              </a:rPr>
              <a:t>xs</a:t>
            </a:r>
            <a:r>
              <a:rPr lang="en-US" dirty="0">
                <a:latin typeface="Preeti" pitchFamily="2" charset="0"/>
              </a:rPr>
              <a:t> </a:t>
            </a:r>
            <a:r>
              <a:rPr lang="en-US" dirty="0" err="1">
                <a:latin typeface="Preeti" pitchFamily="2" charset="0"/>
              </a:rPr>
              <a:t>x'g</a:t>
            </a:r>
            <a:r>
              <a:rPr lang="en-US" dirty="0">
                <a:latin typeface="Preeti" pitchFamily="2" charset="0"/>
              </a:rPr>
              <a:t>]5 . </a:t>
            </a:r>
          </a:p>
        </p:txBody>
      </p:sp>
    </p:spTree>
    <p:extLst>
      <p:ext uri="{BB962C8B-B14F-4D97-AF65-F5344CB8AC3E}">
        <p14:creationId xmlns:p14="http://schemas.microsoft.com/office/powerpoint/2010/main" val="954954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FFCF-275D-4E07-B4E1-DC518BB42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604" y="438879"/>
            <a:ext cx="8596668" cy="75551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;+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ljwfgsf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]  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efu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 # 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df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}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lns</a:t>
            </a:r>
            <a:r>
              <a:rPr lang="en-US" b="1" dirty="0">
                <a:highlight>
                  <a:srgbClr val="FFFF00"/>
                </a:highlight>
                <a:latin typeface="Preeti" pitchFamily="2" charset="0"/>
              </a:rPr>
              <a:t> </a:t>
            </a:r>
            <a:r>
              <a:rPr lang="en-US" b="1" dirty="0" err="1">
                <a:highlight>
                  <a:srgbClr val="FFFF00"/>
                </a:highlight>
                <a:latin typeface="Preeti" pitchFamily="2" charset="0"/>
              </a:rPr>
              <a:t>xsdf</a:t>
            </a:r>
            <a:br>
              <a:rPr lang="en-US" b="1" dirty="0">
                <a:highlight>
                  <a:srgbClr val="FFFF00"/>
                </a:highlight>
                <a:latin typeface="Preeti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0666-816E-4239-9EFF-1EFC55DC0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353" y="1305183"/>
            <a:ext cx="9233582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Preeti" pitchFamily="2" charset="0"/>
              </a:rPr>
              <a:t>$!= Ho]i7 </a:t>
            </a:r>
            <a:r>
              <a:rPr lang="en-US" sz="2800" b="1" dirty="0" err="1">
                <a:latin typeface="Preeti" pitchFamily="2" charset="0"/>
              </a:rPr>
              <a:t>gful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ssf</a:t>
            </a:r>
            <a:r>
              <a:rPr lang="en-US" sz="2800" b="1" dirty="0">
                <a:latin typeface="Preeti" pitchFamily="2" charset="0"/>
              </a:rPr>
              <a:t>] </a:t>
            </a:r>
            <a:r>
              <a:rPr lang="en-US" sz="2800" b="1" dirty="0" err="1">
                <a:latin typeface="Preeti" pitchFamily="2" charset="0"/>
              </a:rPr>
              <a:t>xs</a:t>
            </a:r>
            <a:r>
              <a:rPr lang="en-US" sz="2800" b="1" dirty="0">
                <a:latin typeface="Preeti" pitchFamily="2" charset="0"/>
              </a:rPr>
              <a:t> M </a:t>
            </a:r>
            <a:endParaRPr lang="ne-NP" sz="2800" b="1" dirty="0">
              <a:latin typeface="Preeti" pitchFamily="2" charset="0"/>
            </a:endParaRPr>
          </a:p>
          <a:p>
            <a:pPr marL="0" indent="0">
              <a:buNone/>
            </a:pPr>
            <a:r>
              <a:rPr lang="en-US" sz="2800" b="1" dirty="0">
                <a:latin typeface="Preeti" pitchFamily="2" charset="0"/>
              </a:rPr>
              <a:t>Ho]i7 </a:t>
            </a:r>
            <a:r>
              <a:rPr lang="en-US" sz="2800" b="1" dirty="0" err="1">
                <a:latin typeface="Preeti" pitchFamily="2" charset="0"/>
              </a:rPr>
              <a:t>gful</a:t>
            </a:r>
            <a:r>
              <a:rPr lang="en-US" sz="2800" b="1" dirty="0">
                <a:latin typeface="Preeti" pitchFamily="2" charset="0"/>
              </a:rPr>
              <a:t>/</a:t>
            </a:r>
            <a:r>
              <a:rPr lang="en-US" sz="2800" b="1" dirty="0" err="1">
                <a:latin typeface="Preeti" pitchFamily="2" charset="0"/>
              </a:rPr>
              <a:t>snfO</a:t>
            </a:r>
            <a:r>
              <a:rPr lang="en-US" sz="2800" b="1" dirty="0">
                <a:latin typeface="Preeti" pitchFamily="2" charset="0"/>
              </a:rPr>
              <a:t>{ /fHoaf6 </a:t>
            </a:r>
            <a:r>
              <a:rPr lang="en-US" sz="2800" b="1" dirty="0" err="1">
                <a:latin typeface="Preeti" pitchFamily="2" charset="0"/>
              </a:rPr>
              <a:t>ljz</a:t>
            </a:r>
            <a:r>
              <a:rPr lang="en-US" sz="2800" b="1" dirty="0">
                <a:latin typeface="Preeti" pitchFamily="2" charset="0"/>
              </a:rPr>
              <a:t>]if ;+/If0f </a:t>
            </a:r>
            <a:r>
              <a:rPr lang="en-US" sz="2800" b="1" dirty="0" err="1">
                <a:latin typeface="Preeti" pitchFamily="2" charset="0"/>
              </a:rPr>
              <a:t>tyf</a:t>
            </a:r>
            <a:r>
              <a:rPr lang="ne-NP" sz="2800" b="1" dirty="0">
                <a:latin typeface="Preeti" pitchFamily="2" charset="0"/>
              </a:rPr>
              <a:t> </a:t>
            </a:r>
            <a:r>
              <a:rPr lang="en-US" sz="2800" b="1" dirty="0">
                <a:latin typeface="Preeti" pitchFamily="2" charset="0"/>
              </a:rPr>
              <a:t>;</a:t>
            </a:r>
            <a:r>
              <a:rPr lang="en-US" sz="2800" b="1" dirty="0" err="1">
                <a:latin typeface="Preeti" pitchFamily="2" charset="0"/>
              </a:rPr>
              <a:t>fdflhs</a:t>
            </a:r>
            <a:r>
              <a:rPr lang="en-US" sz="2800" b="1" dirty="0">
                <a:latin typeface="Preeti" pitchFamily="2" charset="0"/>
              </a:rPr>
              <a:t> ;'/</a:t>
            </a:r>
            <a:r>
              <a:rPr lang="en-US" sz="2800" b="1" dirty="0" err="1">
                <a:latin typeface="Preeti" pitchFamily="2" charset="0"/>
              </a:rPr>
              <a:t>Iffsf</a:t>
            </a:r>
            <a:r>
              <a:rPr lang="en-US" sz="2800" b="1" dirty="0">
                <a:latin typeface="Preeti" pitchFamily="2" charset="0"/>
              </a:rPr>
              <a:t>]</a:t>
            </a:r>
            <a:r>
              <a:rPr lang="ne-NP" sz="2800" b="1" dirty="0">
                <a:latin typeface="Preeti" pitchFamily="2" charset="0"/>
              </a:rPr>
              <a:t> </a:t>
            </a:r>
            <a:r>
              <a:rPr lang="en-US" sz="2800" b="1" dirty="0" err="1">
                <a:latin typeface="Preeti" pitchFamily="2" charset="0"/>
              </a:rPr>
              <a:t>xs</a:t>
            </a:r>
            <a:r>
              <a:rPr lang="en-US" sz="2800" b="1" dirty="0">
                <a:latin typeface="Preeti" pitchFamily="2" charset="0"/>
              </a:rPr>
              <a:t>  </a:t>
            </a:r>
            <a:r>
              <a:rPr lang="en-US" sz="2800" b="1" dirty="0" err="1">
                <a:latin typeface="Preeti" pitchFamily="2" charset="0"/>
              </a:rPr>
              <a:t>x'g</a:t>
            </a:r>
            <a:r>
              <a:rPr lang="en-US" sz="2800" b="1" dirty="0">
                <a:latin typeface="Preeti" pitchFamily="2" charset="0"/>
              </a:rPr>
              <a:t>]5 . </a:t>
            </a:r>
            <a:endParaRPr lang="ne-NP" sz="2800" b="1" dirty="0">
              <a:latin typeface="Preeti" pitchFamily="2" charset="0"/>
            </a:endParaRPr>
          </a:p>
          <a:p>
            <a:pPr marL="0" indent="0">
              <a:buNone/>
            </a:pPr>
            <a:endParaRPr lang="ne-NP" dirty="0">
              <a:latin typeface="Preeti" pitchFamily="2" charset="0"/>
            </a:endParaRPr>
          </a:p>
          <a:p>
            <a:r>
              <a:rPr lang="ne-NP" dirty="0">
                <a:latin typeface="Preeti" pitchFamily="2" charset="0"/>
              </a:rPr>
              <a:t>		महिला बाल बालिका तथा ज्येष्ठ नागरीक मन्त्रालय नामाकरण ।</a:t>
            </a:r>
            <a:endParaRPr lang="en-US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5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B783-B79C-4582-964B-42C069B3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268860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20 </a:t>
            </a:r>
            <a:r>
              <a:rPr lang="ne-NP" dirty="0"/>
              <a:t>नगरपालिका र गाउँपलिकाको काम कर्तब्य / अधिकार </a:t>
            </a:r>
            <a:br>
              <a:rPr lang="ne-NP" dirty="0"/>
            </a:br>
            <a:r>
              <a:rPr lang="ne-NP" dirty="0"/>
              <a:t> ज्येष्ठ नागरिक,  अपाङ्गता भएका व्यक्ति र असक्तहरूको व्यवस्थापन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DC3B7-9C84-4F27-AFC3-77B4E969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855AFE-4FD3-4C9D-915F-7C6A2CC9E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10" y="2160589"/>
            <a:ext cx="9615948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5124-9E98-4CE3-BC2D-4845A020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900150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ne-NP" dirty="0"/>
              <a:t>स्थानीय सरकार संचालन ऐन २०७४ </a:t>
            </a:r>
            <a:br>
              <a:rPr lang="ne-NP" dirty="0"/>
            </a:br>
            <a:r>
              <a:rPr lang="ne-NP" dirty="0"/>
              <a:t>वडा समितिको काम कर्तव्य अधिकारको </a:t>
            </a:r>
            <a:r>
              <a:rPr lang="ne-NP" sz="3200" dirty="0"/>
              <a:t>विकास सम्बन्धी दफामा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B6154F-4397-4348-BEA4-749F9BADE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81445"/>
            <a:ext cx="8225506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09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E06438-E6D7-4E91-896F-3DD9ED34A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715192" cy="641684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Preeti" pitchFamily="2" charset="0"/>
              </a:rPr>
              <a:t>rf</a:t>
            </a:r>
            <a:r>
              <a:rPr lang="en-US" dirty="0">
                <a:solidFill>
                  <a:schemeClr val="tx1"/>
                </a:solidFill>
                <a:latin typeface="Preeti" pitchFamily="2" charset="0"/>
              </a:rPr>
              <a:t>}</a:t>
            </a:r>
            <a:r>
              <a:rPr lang="en-US" dirty="0" err="1">
                <a:solidFill>
                  <a:schemeClr val="tx1"/>
                </a:solidFill>
                <a:latin typeface="Preeti" pitchFamily="2" charset="0"/>
              </a:rPr>
              <a:t>wf</a:t>
            </a:r>
            <a:r>
              <a:rPr lang="en-US" dirty="0">
                <a:solidFill>
                  <a:schemeClr val="tx1"/>
                </a:solidFill>
                <a:latin typeface="Preeti" pitchFamily="2" charset="0"/>
              </a:rPr>
              <a:t>} of]</a:t>
            </a:r>
            <a:r>
              <a:rPr lang="en-US" dirty="0" err="1">
                <a:solidFill>
                  <a:schemeClr val="tx1"/>
                </a:solidFill>
                <a:latin typeface="Preeti" pitchFamily="2" charset="0"/>
              </a:rPr>
              <a:t>hgfsf</a:t>
            </a:r>
            <a:r>
              <a:rPr lang="en-US" dirty="0">
                <a:solidFill>
                  <a:schemeClr val="tx1"/>
                </a:solidFill>
                <a:latin typeface="Preeti" pitchFamily="2" charset="0"/>
              </a:rPr>
              <a:t>] </a:t>
            </a:r>
            <a:r>
              <a:rPr lang="en-US" dirty="0" err="1">
                <a:solidFill>
                  <a:schemeClr val="tx1"/>
                </a:solidFill>
                <a:latin typeface="Preeti" pitchFamily="2" charset="0"/>
              </a:rPr>
              <a:t>cjwf</a:t>
            </a:r>
            <a:r>
              <a:rPr lang="en-US" dirty="0">
                <a:solidFill>
                  <a:schemeClr val="tx1"/>
                </a:solidFill>
                <a:latin typeface="Preeti" pitchFamily="2" charset="0"/>
              </a:rPr>
              <a:t>/0ff </a:t>
            </a:r>
            <a:r>
              <a:rPr lang="en-US" dirty="0" err="1">
                <a:solidFill>
                  <a:schemeClr val="tx1"/>
                </a:solidFill>
                <a:latin typeface="Preeti" pitchFamily="2" charset="0"/>
              </a:rPr>
              <a:t>kq</a:t>
            </a:r>
            <a:r>
              <a:rPr lang="en-US" dirty="0">
                <a:solidFill>
                  <a:schemeClr val="tx1"/>
                </a:solidFill>
                <a:latin typeface="Preeti" pitchFamily="2" charset="0"/>
              </a:rPr>
              <a:t> -@)&amp;# b]lv &amp;^_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2D6DD-41CE-4F5E-82AB-B79BC8567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5979"/>
            <a:ext cx="11330183" cy="442913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Preeti" pitchFamily="2" charset="0"/>
              </a:rPr>
              <a:t>$=$=( Ho]i7 </a:t>
            </a:r>
            <a:r>
              <a:rPr lang="en-US" sz="2800" b="1" dirty="0" err="1">
                <a:latin typeface="Preeti" pitchFamily="2" charset="0"/>
              </a:rPr>
              <a:t>gful</a:t>
            </a:r>
            <a:r>
              <a:rPr lang="en-US" sz="2800" b="1" dirty="0">
                <a:latin typeface="Preeti" pitchFamily="2" charset="0"/>
              </a:rPr>
              <a:t>/s </a:t>
            </a:r>
          </a:p>
          <a:p>
            <a:pPr marL="0" indent="0">
              <a:buNone/>
            </a:pPr>
            <a:r>
              <a:rPr lang="en-US" sz="2800" b="1" dirty="0" err="1">
                <a:latin typeface="Preeti" pitchFamily="2" charset="0"/>
              </a:rPr>
              <a:t>cj</a:t>
            </a:r>
            <a:r>
              <a:rPr lang="en-US" sz="2800" b="1" dirty="0">
                <a:latin typeface="Preeti" pitchFamily="2" charset="0"/>
              </a:rPr>
              <a:t>;/ </a:t>
            </a:r>
          </a:p>
          <a:p>
            <a:r>
              <a:rPr lang="en-US" sz="2800" dirty="0">
                <a:latin typeface="Preeti" pitchFamily="2" charset="0"/>
              </a:rPr>
              <a:t> ;+</a:t>
            </a:r>
            <a:r>
              <a:rPr lang="en-US" sz="2800" dirty="0" err="1">
                <a:latin typeface="Preeti" pitchFamily="2" charset="0"/>
              </a:rPr>
              <a:t>ljwfgdf</a:t>
            </a:r>
            <a:r>
              <a:rPr lang="en-US" sz="2800" dirty="0">
                <a:latin typeface="Preeti" pitchFamily="2" charset="0"/>
              </a:rPr>
              <a:t> Ho]i7 </a:t>
            </a:r>
            <a:r>
              <a:rPr lang="en-US" sz="2800" dirty="0" err="1">
                <a:latin typeface="Preeti" pitchFamily="2" charset="0"/>
              </a:rPr>
              <a:t>gful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ssf</a:t>
            </a:r>
            <a:r>
              <a:rPr lang="en-US" sz="2800" dirty="0">
                <a:latin typeface="Preeti" pitchFamily="2" charset="0"/>
              </a:rPr>
              <a:t>]  </a:t>
            </a:r>
            <a:r>
              <a:rPr lang="en-US" sz="2800" dirty="0" err="1">
                <a:latin typeface="Preeti" pitchFamily="2" charset="0"/>
              </a:rPr>
              <a:t>xs;DaGwL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Joj:yfnfO</a:t>
            </a:r>
            <a:r>
              <a:rPr lang="en-US" sz="2800" dirty="0">
                <a:latin typeface="Preeti" pitchFamily="2" charset="0"/>
              </a:rPr>
              <a:t>{ </a:t>
            </a:r>
            <a:r>
              <a:rPr lang="en-US" sz="2800" dirty="0" err="1">
                <a:latin typeface="Preeti" pitchFamily="2" charset="0"/>
              </a:rPr>
              <a:t>df</a:t>
            </a:r>
            <a:r>
              <a:rPr lang="en-US" sz="2800" dirty="0">
                <a:latin typeface="Preeti" pitchFamily="2" charset="0"/>
              </a:rPr>
              <a:t>}</a:t>
            </a:r>
            <a:r>
              <a:rPr lang="en-US" sz="2800" dirty="0" err="1">
                <a:latin typeface="Preeti" pitchFamily="2" charset="0"/>
              </a:rPr>
              <a:t>lns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xssf</a:t>
            </a:r>
            <a:r>
              <a:rPr lang="en-US" sz="2800" dirty="0">
                <a:latin typeface="Preeti" pitchFamily="2" charset="0"/>
              </a:rPr>
              <a:t>]  ¿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/</a:t>
            </a:r>
            <a:r>
              <a:rPr lang="en-US" sz="2800" dirty="0" err="1">
                <a:latin typeface="Preeti" pitchFamily="2" charset="0"/>
              </a:rPr>
              <a:t>flvPsf</a:t>
            </a:r>
            <a:r>
              <a:rPr lang="en-US" sz="2800" dirty="0">
                <a:latin typeface="Preeti" pitchFamily="2" charset="0"/>
              </a:rPr>
              <a:t>] , ;fj{</a:t>
            </a:r>
            <a:r>
              <a:rPr lang="en-US" sz="2800" dirty="0" err="1">
                <a:latin typeface="Preeti" pitchFamily="2" charset="0"/>
              </a:rPr>
              <a:t>hlgs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oftfoftdf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x'lnot</a:t>
            </a:r>
            <a:r>
              <a:rPr lang="en-US" sz="2800" dirty="0">
                <a:latin typeface="Preeti" pitchFamily="2" charset="0"/>
              </a:rPr>
              <a:t>, ;/sf/L c:ktfnx¿df a]8 5'6\</a:t>
            </a:r>
            <a:r>
              <a:rPr lang="en-US" sz="2800" dirty="0" err="1">
                <a:latin typeface="Preeti" pitchFamily="2" charset="0"/>
              </a:rPr>
              <a:t>ofpg</a:t>
            </a:r>
            <a:r>
              <a:rPr lang="en-US" sz="2800" dirty="0">
                <a:latin typeface="Preeti" pitchFamily="2" charset="0"/>
              </a:rPr>
              <a:t>], ;]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k| </a:t>
            </a:r>
            <a:r>
              <a:rPr lang="en-US" sz="2800" dirty="0" err="1">
                <a:latin typeface="Preeti" pitchFamily="2" charset="0"/>
              </a:rPr>
              <a:t>bfos</a:t>
            </a:r>
            <a:r>
              <a:rPr lang="en-US" sz="2800" dirty="0">
                <a:latin typeface="Preeti" pitchFamily="2" charset="0"/>
              </a:rPr>
              <a:t> lgsfox¿af6 </a:t>
            </a:r>
            <a:r>
              <a:rPr lang="en-US" sz="2800" dirty="0" err="1">
                <a:latin typeface="Preeti" pitchFamily="2" charset="0"/>
              </a:rPr>
              <a:t>ljz</a:t>
            </a:r>
            <a:r>
              <a:rPr lang="en-US" sz="2800" dirty="0">
                <a:latin typeface="Preeti" pitchFamily="2" charset="0"/>
              </a:rPr>
              <a:t>]if ;'</a:t>
            </a:r>
            <a:r>
              <a:rPr lang="en-US" sz="2800" dirty="0" err="1">
                <a:latin typeface="Preeti" pitchFamily="2" charset="0"/>
              </a:rPr>
              <a:t>ljwf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lbg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Joj:yfx</a:t>
            </a:r>
            <a:r>
              <a:rPr lang="en-US" sz="2800" dirty="0">
                <a:latin typeface="Preeti" pitchFamily="2" charset="0"/>
              </a:rPr>
              <a:t>¿ </a:t>
            </a:r>
            <a:r>
              <a:rPr lang="en-US" sz="2800" dirty="0" err="1">
                <a:latin typeface="Preeti" pitchFamily="2" charset="0"/>
              </a:rPr>
              <a:t>ul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Psf</a:t>
            </a:r>
            <a:r>
              <a:rPr lang="en-US" sz="2800" dirty="0">
                <a:latin typeface="Preeti" pitchFamily="2" charset="0"/>
              </a:rPr>
              <a:t>], s]</a:t>
            </a:r>
            <a:r>
              <a:rPr lang="en-US" sz="2800" dirty="0" err="1">
                <a:latin typeface="Preeti" pitchFamily="2" charset="0"/>
              </a:rPr>
              <a:t>GbLo</a:t>
            </a:r>
            <a:r>
              <a:rPr lang="en-US" sz="2800" dirty="0">
                <a:latin typeface="Preeti" pitchFamily="2" charset="0"/>
              </a:rPr>
              <a:t> Ho]i7 </a:t>
            </a:r>
            <a:r>
              <a:rPr lang="en-US" sz="2800" dirty="0" err="1">
                <a:latin typeface="Preeti" pitchFamily="2" charset="0"/>
              </a:rPr>
              <a:t>gful</a:t>
            </a:r>
            <a:r>
              <a:rPr lang="en-US" sz="2800" dirty="0">
                <a:latin typeface="Preeti" pitchFamily="2" charset="0"/>
              </a:rPr>
              <a:t>/s sNof0f sf] </a:t>
            </a:r>
            <a:r>
              <a:rPr lang="en-US" sz="2800" dirty="0" err="1">
                <a:latin typeface="Preeti" pitchFamily="2" charset="0"/>
              </a:rPr>
              <a:t>ifsf</a:t>
            </a:r>
            <a:r>
              <a:rPr lang="en-US" sz="2800" dirty="0">
                <a:latin typeface="Preeti" pitchFamily="2" charset="0"/>
              </a:rPr>
              <a:t>] :</a:t>
            </a:r>
            <a:r>
              <a:rPr lang="en-US" sz="2800" dirty="0" err="1">
                <a:latin typeface="Preeti" pitchFamily="2" charset="0"/>
              </a:rPr>
              <a:t>yfkgf</a:t>
            </a:r>
            <a:r>
              <a:rPr lang="en-US" sz="2800" dirty="0">
                <a:latin typeface="Preeti" pitchFamily="2" charset="0"/>
              </a:rPr>
              <a:t> u/L </a:t>
            </a:r>
            <a:r>
              <a:rPr lang="en-US" sz="2800" dirty="0" err="1">
                <a:latin typeface="Preeti" pitchFamily="2" charset="0"/>
              </a:rPr>
              <a:t>c;xfo</a:t>
            </a:r>
            <a:r>
              <a:rPr lang="en-US" sz="2800" dirty="0">
                <a:latin typeface="Preeti" pitchFamily="2" charset="0"/>
              </a:rPr>
              <a:t>,  </a:t>
            </a:r>
            <a:r>
              <a:rPr lang="en-US" sz="2800" dirty="0" err="1">
                <a:latin typeface="Preeti" pitchFamily="2" charset="0"/>
              </a:rPr>
              <a:t>b'Jo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jxf</a:t>
            </a:r>
            <a:r>
              <a:rPr lang="en-US" sz="2800" dirty="0">
                <a:latin typeface="Preeti" pitchFamily="2" charset="0"/>
              </a:rPr>
              <a:t>/af6 kLl8t Ho]i7 </a:t>
            </a:r>
            <a:r>
              <a:rPr lang="en-US" sz="2800" dirty="0" err="1">
                <a:latin typeface="Preeti" pitchFamily="2" charset="0"/>
              </a:rPr>
              <a:t>gful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sx¿nfO</a:t>
            </a:r>
            <a:r>
              <a:rPr lang="en-US" sz="2800" dirty="0">
                <a:latin typeface="Preeti" pitchFamily="2" charset="0"/>
              </a:rPr>
              <a:t>{  /</a:t>
            </a:r>
            <a:r>
              <a:rPr lang="en-US" sz="2800" dirty="0" err="1">
                <a:latin typeface="Preeti" pitchFamily="2" charset="0"/>
              </a:rPr>
              <a:t>fxt</a:t>
            </a:r>
            <a:r>
              <a:rPr lang="en-US" sz="2800" dirty="0">
                <a:latin typeface="Preeti" pitchFamily="2" charset="0"/>
              </a:rPr>
              <a:t>, ;'/</a:t>
            </a:r>
            <a:r>
              <a:rPr lang="en-US" sz="2800" dirty="0" err="1">
                <a:latin typeface="Preeti" pitchFamily="2" charset="0"/>
              </a:rPr>
              <a:t>Iff</a:t>
            </a:r>
            <a:r>
              <a:rPr lang="en-US" sz="2800" dirty="0">
                <a:latin typeface="Preeti" pitchFamily="2" charset="0"/>
              </a:rPr>
              <a:t> / :</a:t>
            </a:r>
            <a:r>
              <a:rPr lang="en-US" sz="2800" dirty="0" err="1">
                <a:latin typeface="Preeti" pitchFamily="2" charset="0"/>
              </a:rPr>
              <a:t>jf:Yo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pkrf</a:t>
            </a:r>
            <a:r>
              <a:rPr lang="en-US" sz="2800" dirty="0">
                <a:latin typeface="Preeti" pitchFamily="2" charset="0"/>
              </a:rPr>
              <a:t>/ k| </a:t>
            </a:r>
            <a:r>
              <a:rPr lang="en-US" sz="2800" dirty="0" err="1">
                <a:latin typeface="Preeti" pitchFamily="2" charset="0"/>
              </a:rPr>
              <a:t>bfg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Psf</a:t>
            </a:r>
            <a:r>
              <a:rPr lang="en-US" sz="2800" dirty="0">
                <a:latin typeface="Preeti" pitchFamily="2" charset="0"/>
              </a:rPr>
              <a:t>], </a:t>
            </a:r>
            <a:r>
              <a:rPr lang="en-US" sz="2800" dirty="0" err="1">
                <a:latin typeface="Preeti" pitchFamily="2" charset="0"/>
              </a:rPr>
              <a:t>k'g:yf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kgfsf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nflu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dlxnf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afnaflnsf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sfof</a:t>
            </a:r>
            <a:r>
              <a:rPr lang="en-US" sz="2800" dirty="0">
                <a:latin typeface="Preeti" pitchFamily="2" charset="0"/>
              </a:rPr>
              <a:t>{</a:t>
            </a:r>
            <a:r>
              <a:rPr lang="en-US" sz="2800" dirty="0" err="1">
                <a:latin typeface="Preeti" pitchFamily="2" charset="0"/>
              </a:rPr>
              <a:t>nox¿dfkm</a:t>
            </a:r>
            <a:r>
              <a:rPr lang="en-US" sz="2800" dirty="0">
                <a:latin typeface="Preeti" pitchFamily="2" charset="0"/>
              </a:rPr>
              <a:t>{t\  ;]</a:t>
            </a:r>
            <a:r>
              <a:rPr lang="en-US" sz="2800" dirty="0" err="1">
                <a:latin typeface="Preeti" pitchFamily="2" charset="0"/>
              </a:rPr>
              <a:t>jf</a:t>
            </a:r>
            <a:r>
              <a:rPr lang="en-US" sz="2800" dirty="0">
                <a:latin typeface="Preeti" pitchFamily="2" charset="0"/>
              </a:rPr>
              <a:t> k| </a:t>
            </a:r>
            <a:r>
              <a:rPr lang="en-US" sz="2800" dirty="0" err="1">
                <a:latin typeface="Preeti" pitchFamily="2" charset="0"/>
              </a:rPr>
              <a:t>bfg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ug</a:t>
            </a:r>
            <a:r>
              <a:rPr lang="en-US" sz="2800" dirty="0">
                <a:latin typeface="Preeti" pitchFamily="2" charset="0"/>
              </a:rPr>
              <a:t>]{ </a:t>
            </a:r>
            <a:r>
              <a:rPr lang="en-US" sz="2800" dirty="0" err="1">
                <a:latin typeface="Preeti" pitchFamily="2" charset="0"/>
              </a:rPr>
              <a:t>sfo</a:t>
            </a:r>
            <a:r>
              <a:rPr lang="en-US" sz="2800" dirty="0">
                <a:latin typeface="Preeti" pitchFamily="2" charset="0"/>
              </a:rPr>
              <a:t>{  </a:t>
            </a:r>
            <a:r>
              <a:rPr lang="en-US" sz="2800" dirty="0" err="1">
                <a:latin typeface="Preeti" pitchFamily="2" charset="0"/>
              </a:rPr>
              <a:t>k|f</a:t>
            </a:r>
            <a:r>
              <a:rPr lang="en-US" sz="2800" dirty="0">
                <a:latin typeface="Preeti" pitchFamily="2" charset="0"/>
              </a:rPr>
              <a:t>/De </a:t>
            </a:r>
            <a:r>
              <a:rPr lang="en-US" sz="2800" dirty="0" err="1">
                <a:latin typeface="Preeti" pitchFamily="2" charset="0"/>
              </a:rPr>
              <a:t>ePsf</a:t>
            </a:r>
            <a:r>
              <a:rPr lang="en-US" sz="2800" dirty="0">
                <a:latin typeface="Preeti" pitchFamily="2" charset="0"/>
              </a:rPr>
              <a:t>], u}/;/sf/L ;+:</a:t>
            </a:r>
            <a:r>
              <a:rPr lang="en-US" sz="2800" dirty="0" err="1">
                <a:latin typeface="Preeti" pitchFamily="2" charset="0"/>
              </a:rPr>
              <a:t>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;</a:t>
            </a:r>
            <a:r>
              <a:rPr lang="en-US" sz="2800" dirty="0" err="1">
                <a:latin typeface="Preeti" pitchFamily="2" charset="0"/>
              </a:rPr>
              <a:t>fd'bflos</a:t>
            </a:r>
            <a:r>
              <a:rPr lang="en-US" sz="2800" dirty="0">
                <a:latin typeface="Preeti" pitchFamily="2" charset="0"/>
              </a:rPr>
              <a:t> If]qaf6 Ho] i7 </a:t>
            </a:r>
            <a:r>
              <a:rPr lang="en-US" sz="2800" dirty="0" err="1">
                <a:latin typeface="Preeti" pitchFamily="2" charset="0"/>
              </a:rPr>
              <a:t>gful</a:t>
            </a:r>
            <a:r>
              <a:rPr lang="en-US" sz="2800" dirty="0">
                <a:latin typeface="Preeti" pitchFamily="2" charset="0"/>
              </a:rPr>
              <a:t>/</a:t>
            </a:r>
            <a:r>
              <a:rPr lang="en-US" sz="2800" dirty="0" err="1">
                <a:latin typeface="Preeti" pitchFamily="2" charset="0"/>
              </a:rPr>
              <a:t>ssf</a:t>
            </a:r>
            <a:r>
              <a:rPr lang="en-US" sz="2800" dirty="0">
                <a:latin typeface="Preeti" pitchFamily="2" charset="0"/>
              </a:rPr>
              <a:t>]  If]</a:t>
            </a:r>
            <a:r>
              <a:rPr lang="en-US" sz="2800" dirty="0" err="1">
                <a:latin typeface="Preeti" pitchFamily="2" charset="0"/>
              </a:rPr>
              <a:t>qdf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lqmofzLntf</a:t>
            </a:r>
            <a:r>
              <a:rPr lang="en-US" sz="2800" dirty="0">
                <a:latin typeface="Preeti" pitchFamily="2" charset="0"/>
              </a:rPr>
              <a:t> a9\b} </a:t>
            </a:r>
            <a:r>
              <a:rPr lang="en-US" sz="2800" dirty="0" err="1">
                <a:latin typeface="Preeti" pitchFamily="2" charset="0"/>
              </a:rPr>
              <a:t>uPsf</a:t>
            </a:r>
            <a:r>
              <a:rPr lang="en-US" sz="2800" dirty="0">
                <a:latin typeface="Preeti" pitchFamily="2" charset="0"/>
              </a:rPr>
              <a:t>]</a:t>
            </a:r>
            <a:r>
              <a:rPr lang="en-US" sz="2800" dirty="0" err="1">
                <a:latin typeface="Preeti" pitchFamily="2" charset="0"/>
              </a:rPr>
              <a:t>nfO</a:t>
            </a:r>
            <a:r>
              <a:rPr lang="en-US" sz="2800" dirty="0">
                <a:latin typeface="Preeti" pitchFamily="2" charset="0"/>
              </a:rPr>
              <a:t>{ o; If]</a:t>
            </a:r>
            <a:r>
              <a:rPr lang="en-US" sz="2800" dirty="0" err="1">
                <a:latin typeface="Preeti" pitchFamily="2" charset="0"/>
              </a:rPr>
              <a:t>qsf</a:t>
            </a:r>
            <a:r>
              <a:rPr lang="en-US" sz="2800" dirty="0">
                <a:latin typeface="Preeti" pitchFamily="2" charset="0"/>
              </a:rPr>
              <a:t>] </a:t>
            </a:r>
            <a:r>
              <a:rPr lang="en-US" sz="2800" dirty="0" err="1">
                <a:latin typeface="Preeti" pitchFamily="2" charset="0"/>
              </a:rPr>
              <a:t>cj</a:t>
            </a:r>
            <a:r>
              <a:rPr lang="en-US" sz="2800" dirty="0">
                <a:latin typeface="Preeti" pitchFamily="2" charset="0"/>
              </a:rPr>
              <a:t>;/sf ¿</a:t>
            </a:r>
            <a:r>
              <a:rPr lang="en-US" sz="2800" dirty="0" err="1">
                <a:latin typeface="Preeti" pitchFamily="2" charset="0"/>
              </a:rPr>
              <a:t>kdf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lng</a:t>
            </a:r>
            <a:r>
              <a:rPr lang="en-US" sz="2800" dirty="0">
                <a:latin typeface="Preeti" pitchFamily="2" charset="0"/>
              </a:rPr>
              <a:t> ;lsG5 . </a:t>
            </a:r>
          </a:p>
          <a:p>
            <a:pPr marL="0" indent="0">
              <a:buNone/>
            </a:pPr>
            <a:r>
              <a:rPr lang="en-US" sz="2800" b="1" dirty="0" err="1">
                <a:latin typeface="Preeti" pitchFamily="2" charset="0"/>
              </a:rPr>
              <a:t>sfo</a:t>
            </a:r>
            <a:r>
              <a:rPr lang="en-US" sz="2800" b="1" dirty="0">
                <a:latin typeface="Preeti" pitchFamily="2" charset="0"/>
              </a:rPr>
              <a:t>{ </a:t>
            </a:r>
            <a:r>
              <a:rPr lang="en-US" sz="2800" b="1" dirty="0" err="1">
                <a:latin typeface="Preeti" pitchFamily="2" charset="0"/>
              </a:rPr>
              <a:t>lgltdf</a:t>
            </a:r>
            <a:endParaRPr lang="en-US" sz="2800" b="1" dirty="0">
              <a:latin typeface="Preeti" pitchFamily="2" charset="0"/>
            </a:endParaRPr>
          </a:p>
          <a:p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lbjf</a:t>
            </a:r>
            <a:r>
              <a:rPr lang="en-US" sz="2800" dirty="0">
                <a:latin typeface="Preeti" pitchFamily="2" charset="0"/>
              </a:rPr>
              <a:t> s]Gb| </a:t>
            </a:r>
            <a:r>
              <a:rPr lang="en-US" sz="2800" dirty="0" err="1">
                <a:latin typeface="Preeti" pitchFamily="2" charset="0"/>
              </a:rPr>
              <a:t>tyf</a:t>
            </a:r>
            <a:r>
              <a:rPr lang="en-US" sz="2800" dirty="0">
                <a:latin typeface="Preeti" pitchFamily="2" charset="0"/>
              </a:rPr>
              <a:t> </a:t>
            </a:r>
            <a:r>
              <a:rPr lang="en-US" sz="2800" dirty="0" err="1">
                <a:latin typeface="Preeti" pitchFamily="2" charset="0"/>
              </a:rPr>
              <a:t>k'g:yfkgf</a:t>
            </a:r>
            <a:r>
              <a:rPr lang="en-US" sz="2800" dirty="0">
                <a:latin typeface="Preeti" pitchFamily="2" charset="0"/>
              </a:rPr>
              <a:t> s]Gb|, a[4f&gt;d </a:t>
            </a:r>
            <a:r>
              <a:rPr lang="en-US" sz="2800" dirty="0" err="1">
                <a:latin typeface="Preeti" pitchFamily="2" charset="0"/>
              </a:rPr>
              <a:t>cflb</a:t>
            </a:r>
            <a:r>
              <a:rPr lang="en-US" sz="2800" dirty="0">
                <a:latin typeface="Preeti" pitchFamily="2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4723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26B6-1DFD-4A4F-A9DB-BA5EE5BA05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ne-NP" b="1" dirty="0"/>
              <a:t>परिकल्पना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4CE5-34CC-4482-93C9-8201C9C8AC9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ne-NP" sz="4800" dirty="0"/>
              <a:t>सुन्दर सभ्य सुसंस्कृत तथा स्वावलम्बी नागरिक समाजको निर्माण ।</a:t>
            </a:r>
            <a:endParaRPr lang="en-US" sz="4800" dirty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87372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931E-976D-4222-9105-A900F4CFF83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ne-NP" sz="5300" b="1" dirty="0"/>
              <a:t>ध्येय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7F1E-121A-4D5C-84DA-284BC46DD37C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ne-NP" sz="4000" dirty="0"/>
              <a:t>पिडित असहाय असक्त महिला बाल बालिका तथा ज्येष्ठ नागरीकको सुरक्षा सम्मान तथा </a:t>
            </a:r>
            <a:r>
              <a:rPr lang="ne-NP" sz="4000" dirty="0">
                <a:latin typeface="Preeti" pitchFamily="2" charset="0"/>
              </a:rPr>
              <a:t>पुन</a:t>
            </a:r>
            <a:r>
              <a:rPr lang="en-US" sz="4000" dirty="0">
                <a:latin typeface="Preeti" pitchFamily="2" charset="0"/>
              </a:rPr>
              <a:t>M</a:t>
            </a:r>
            <a:r>
              <a:rPr lang="ne-NP" sz="4000" dirty="0">
                <a:latin typeface="Preeti" pitchFamily="2" charset="0"/>
              </a:rPr>
              <a:t>स्थापना</a:t>
            </a:r>
            <a:r>
              <a:rPr lang="ne-NP" sz="4000" dirty="0"/>
              <a:t> ।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5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919B-5247-47E9-866F-1CC91DAB2CC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ne-NP" sz="6000" b="1" dirty="0"/>
              <a:t>लक्ष्य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E1B0-CDE7-40B3-A77B-2BF19B56D92B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ne-NP" sz="4000" dirty="0"/>
              <a:t>समाजमा रहेका विसंगति</a:t>
            </a:r>
            <a:r>
              <a:rPr lang="en-US" sz="4000" dirty="0"/>
              <a:t>, </a:t>
            </a:r>
            <a:r>
              <a:rPr lang="ne-NP" sz="4000" dirty="0"/>
              <a:t>कुरीति हटाउन</a:t>
            </a:r>
            <a:r>
              <a:rPr lang="en-US" sz="4000" dirty="0"/>
              <a:t>, </a:t>
            </a:r>
            <a:r>
              <a:rPr lang="ne-NP" sz="4000" dirty="0"/>
              <a:t>तथा मानवीय</a:t>
            </a:r>
            <a:r>
              <a:rPr lang="en-US" sz="4000" dirty="0"/>
              <a:t>, </a:t>
            </a:r>
            <a:r>
              <a:rPr lang="ne-NP" sz="4000" dirty="0"/>
              <a:t>सामाजीक</a:t>
            </a:r>
            <a:r>
              <a:rPr lang="en-US" sz="4000" dirty="0"/>
              <a:t>, </a:t>
            </a:r>
            <a:r>
              <a:rPr lang="ne-NP" sz="4000" dirty="0"/>
              <a:t>आर्थिक विकासका साथै समाजमा मानव अधिकार</a:t>
            </a:r>
            <a:r>
              <a:rPr lang="en-US" sz="4000" dirty="0"/>
              <a:t>, </a:t>
            </a:r>
            <a:r>
              <a:rPr lang="ne-NP" sz="4000" dirty="0"/>
              <a:t>सामाजीक सद्भाव तथा सु–शासन कायम गर्ने ।</a:t>
            </a:r>
            <a:endParaRPr lang="en-US" sz="4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7643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26B6-1DFD-4A4F-A9DB-BA5EE5BA05A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ne-NP" b="1" dirty="0"/>
              <a:t>मूल्यहरु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4CE5-34CC-4482-93C9-8201C9C8AC9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ne-NP" sz="2800" dirty="0"/>
              <a:t>मानवता</a:t>
            </a:r>
            <a:r>
              <a:rPr lang="en-US" sz="2800" dirty="0"/>
              <a:t>,</a:t>
            </a:r>
            <a:r>
              <a:rPr lang="ne-NP" sz="2800" dirty="0"/>
              <a:t> </a:t>
            </a:r>
            <a:endParaRPr lang="en-US" sz="2800" dirty="0"/>
          </a:p>
          <a:p>
            <a:r>
              <a:rPr lang="ne-NP" sz="2800" dirty="0"/>
              <a:t>समानता</a:t>
            </a:r>
            <a:r>
              <a:rPr lang="en-US" sz="2800" dirty="0"/>
              <a:t>,</a:t>
            </a:r>
          </a:p>
          <a:p>
            <a:r>
              <a:rPr lang="ne-NP" sz="2800" dirty="0"/>
              <a:t>सेवा</a:t>
            </a:r>
            <a:r>
              <a:rPr lang="en-US" sz="2800" dirty="0"/>
              <a:t>/</a:t>
            </a:r>
            <a:r>
              <a:rPr lang="ne-NP" sz="2800" dirty="0"/>
              <a:t> सहयोग</a:t>
            </a:r>
            <a:r>
              <a:rPr lang="en-US" sz="2800" dirty="0"/>
              <a:t>,</a:t>
            </a:r>
          </a:p>
          <a:p>
            <a:r>
              <a:rPr lang="ne-NP" sz="2800" dirty="0"/>
              <a:t>सम्मान</a:t>
            </a:r>
            <a:r>
              <a:rPr lang="en-US" sz="2800" dirty="0"/>
              <a:t>,</a:t>
            </a:r>
          </a:p>
          <a:p>
            <a:r>
              <a:rPr lang="ne-NP" sz="2800" dirty="0"/>
              <a:t>सहकार्य</a:t>
            </a:r>
            <a:r>
              <a:rPr lang="en-US" sz="2800" dirty="0"/>
              <a:t> </a:t>
            </a:r>
            <a:r>
              <a:rPr lang="ne-NP" sz="2800" dirty="0"/>
              <a:t>र</a:t>
            </a:r>
            <a:endParaRPr lang="en-US" sz="2800" dirty="0"/>
          </a:p>
          <a:p>
            <a:r>
              <a:rPr lang="ne-NP" sz="2800" dirty="0"/>
              <a:t>इमान्दारीता</a:t>
            </a:r>
            <a:r>
              <a:rPr lang="en-US" sz="2800" dirty="0"/>
              <a:t> /</a:t>
            </a:r>
            <a:r>
              <a:rPr lang="ne-NP" sz="2800" dirty="0"/>
              <a:t>पारदर्शिता ।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3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BB076-3F54-4391-8AEC-3CFF3B1B4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7" y="280220"/>
            <a:ext cx="10722078" cy="1037864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sz="6600" b="1" dirty="0">
                <a:latin typeface="Preeti" pitchFamily="2" charset="0"/>
              </a:rPr>
              <a:t>k|:</a:t>
            </a:r>
            <a:r>
              <a:rPr lang="en-US" sz="6600" b="1" dirty="0" err="1">
                <a:latin typeface="Preeti" pitchFamily="2" charset="0"/>
              </a:rPr>
              <a:t>t'ltsf</a:t>
            </a:r>
            <a:r>
              <a:rPr lang="en-US" sz="6600" b="1" dirty="0">
                <a:latin typeface="Preeti" pitchFamily="2" charset="0"/>
              </a:rPr>
              <a:t>] :</a:t>
            </a:r>
            <a:r>
              <a:rPr lang="en-US" sz="6600" b="1" dirty="0" err="1">
                <a:latin typeface="Preeti" pitchFamily="2" charset="0"/>
              </a:rPr>
              <a:t>j?k</a:t>
            </a:r>
            <a:endParaRPr lang="en-US" sz="6600" b="1" dirty="0">
              <a:latin typeface="Preeti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DA8B8-FC7E-4D39-9D91-0B092548F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1592826"/>
            <a:ext cx="10722078" cy="4984954"/>
          </a:xfrm>
          <a:solidFill>
            <a:schemeClr val="accent3"/>
          </a:solidFill>
        </p:spPr>
        <p:txBody>
          <a:bodyPr>
            <a:normAutofit lnSpcReduction="10000"/>
          </a:bodyPr>
          <a:lstStyle/>
          <a:p>
            <a:r>
              <a:rPr lang="en-US" sz="3600" b="1" dirty="0" err="1">
                <a:latin typeface="Preeti" pitchFamily="2" charset="0"/>
              </a:rPr>
              <a:t>dfgj</a:t>
            </a:r>
            <a:r>
              <a:rPr lang="en-US" sz="3600" b="1" dirty="0">
                <a:latin typeface="Preeti" pitchFamily="2" charset="0"/>
              </a:rPr>
              <a:t> ;]</a:t>
            </a:r>
            <a:r>
              <a:rPr lang="en-US" sz="3600" b="1" dirty="0" err="1">
                <a:latin typeface="Preeti" pitchFamily="2" charset="0"/>
              </a:rPr>
              <a:t>jf</a:t>
            </a:r>
            <a:r>
              <a:rPr lang="en-US" sz="3600" b="1" dirty="0">
                <a:latin typeface="Preeti" pitchFamily="2" charset="0"/>
              </a:rPr>
              <a:t> s]</a:t>
            </a:r>
            <a:r>
              <a:rPr lang="en-US" sz="3600" b="1" dirty="0" err="1">
                <a:latin typeface="Preeti" pitchFamily="2" charset="0"/>
              </a:rPr>
              <a:t>Gb|sf</a:t>
            </a:r>
            <a:r>
              <a:rPr lang="en-US" sz="3600" b="1" dirty="0">
                <a:latin typeface="Preeti" pitchFamily="2" charset="0"/>
              </a:rPr>
              <a:t>] a}</a:t>
            </a:r>
            <a:r>
              <a:rPr lang="en-US" sz="3600" b="1" dirty="0" err="1">
                <a:latin typeface="Preeti" pitchFamily="2" charset="0"/>
              </a:rPr>
              <a:t>wflgs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Joj:yf</a:t>
            </a:r>
            <a:endParaRPr lang="en-US" sz="3600" b="1" dirty="0">
              <a:latin typeface="Preeti" pitchFamily="2" charset="0"/>
            </a:endParaRPr>
          </a:p>
          <a:p>
            <a:r>
              <a:rPr lang="en-US" sz="3600" b="1" dirty="0" err="1">
                <a:latin typeface="Preeti" pitchFamily="2" charset="0"/>
              </a:rPr>
              <a:t>dfgj</a:t>
            </a:r>
            <a:r>
              <a:rPr lang="en-US" sz="3600" b="1" dirty="0">
                <a:latin typeface="Preeti" pitchFamily="2" charset="0"/>
              </a:rPr>
              <a:t> ;]</a:t>
            </a:r>
            <a:r>
              <a:rPr lang="en-US" sz="3600" b="1" dirty="0" err="1">
                <a:latin typeface="Preeti" pitchFamily="2" charset="0"/>
              </a:rPr>
              <a:t>jf</a:t>
            </a:r>
            <a:r>
              <a:rPr lang="en-US" sz="3600" b="1" dirty="0">
                <a:latin typeface="Preeti" pitchFamily="2" charset="0"/>
              </a:rPr>
              <a:t> s]</a:t>
            </a:r>
            <a:r>
              <a:rPr lang="en-US" sz="3600" b="1" dirty="0" err="1">
                <a:latin typeface="Preeti" pitchFamily="2" charset="0"/>
              </a:rPr>
              <a:t>Gb|sf</a:t>
            </a:r>
            <a:r>
              <a:rPr lang="en-US" sz="3600" b="1" dirty="0">
                <a:latin typeface="Preeti" pitchFamily="2" charset="0"/>
              </a:rPr>
              <a:t>] </a:t>
            </a:r>
            <a:r>
              <a:rPr lang="en-US" sz="3600" b="1" dirty="0" err="1">
                <a:latin typeface="Preeti" pitchFamily="2" charset="0"/>
              </a:rPr>
              <a:t>cf</a:t>
            </a:r>
            <a:r>
              <a:rPr lang="en-US" sz="3600" b="1" dirty="0">
                <a:latin typeface="Preeti" pitchFamily="2" charset="0"/>
              </a:rPr>
              <a:t>}</a:t>
            </a:r>
            <a:r>
              <a:rPr lang="en-US" sz="3600" b="1" dirty="0" err="1">
                <a:latin typeface="Preeti" pitchFamily="2" charset="0"/>
              </a:rPr>
              <a:t>lrTo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tyf</a:t>
            </a:r>
            <a:r>
              <a:rPr lang="en-US" sz="3600" b="1" dirty="0">
                <a:latin typeface="Preeti" pitchFamily="2" charset="0"/>
              </a:rPr>
              <a:t> k[i7e"ld</a:t>
            </a:r>
          </a:p>
          <a:p>
            <a:r>
              <a:rPr lang="en-US" sz="3600" b="1" dirty="0">
                <a:latin typeface="Preeti" pitchFamily="2" charset="0"/>
              </a:rPr>
              <a:t>s]</a:t>
            </a:r>
            <a:r>
              <a:rPr lang="en-US" sz="3600" b="1" dirty="0" err="1">
                <a:latin typeface="Preeti" pitchFamily="2" charset="0"/>
              </a:rPr>
              <a:t>Gb|sf</a:t>
            </a:r>
            <a:r>
              <a:rPr lang="en-US" sz="3600" b="1" dirty="0">
                <a:latin typeface="Preeti" pitchFamily="2" charset="0"/>
              </a:rPr>
              <a:t>] kl/</a:t>
            </a:r>
            <a:r>
              <a:rPr lang="en-US" sz="3600" b="1" dirty="0" err="1">
                <a:latin typeface="Preeti" pitchFamily="2" charset="0"/>
              </a:rPr>
              <a:t>sNkgf</a:t>
            </a:r>
            <a:r>
              <a:rPr lang="en-US" sz="3600" b="1" dirty="0">
                <a:latin typeface="Preeti" pitchFamily="2" charset="0"/>
              </a:rPr>
              <a:t>, Wo]o, </a:t>
            </a:r>
            <a:r>
              <a:rPr lang="en-US" sz="3600" b="1" dirty="0" err="1">
                <a:latin typeface="Preeti" pitchFamily="2" charset="0"/>
              </a:rPr>
              <a:t>nIo</a:t>
            </a:r>
            <a:r>
              <a:rPr lang="en-US" sz="3600" b="1" dirty="0">
                <a:latin typeface="Preeti" pitchFamily="2" charset="0"/>
              </a:rPr>
              <a:t> / p2]Zo </a:t>
            </a:r>
            <a:r>
              <a:rPr lang="en-US" sz="3600" b="1" dirty="0" err="1">
                <a:latin typeface="Preeti" pitchFamily="2" charset="0"/>
              </a:rPr>
              <a:t>af</a:t>
            </a:r>
            <a:r>
              <a:rPr lang="en-US" sz="3600" b="1" dirty="0">
                <a:latin typeface="Preeti" pitchFamily="2" charset="0"/>
              </a:rPr>
              <a:t>/] </a:t>
            </a:r>
            <a:r>
              <a:rPr lang="en-US" sz="3600" b="1" dirty="0" err="1">
                <a:latin typeface="Preeti" pitchFamily="2" charset="0"/>
              </a:rPr>
              <a:t>hfgsf</a:t>
            </a:r>
            <a:r>
              <a:rPr lang="en-US" sz="3600" b="1" dirty="0">
                <a:latin typeface="Preeti" pitchFamily="2" charset="0"/>
              </a:rPr>
              <a:t>/L</a:t>
            </a:r>
          </a:p>
          <a:p>
            <a:r>
              <a:rPr lang="en-US" sz="3600" b="1" dirty="0" err="1">
                <a:latin typeface="Preeti" pitchFamily="2" charset="0"/>
              </a:rPr>
              <a:t>sfo</a:t>
            </a:r>
            <a:r>
              <a:rPr lang="en-US" sz="3600" b="1" dirty="0">
                <a:latin typeface="Preeti" pitchFamily="2" charset="0"/>
              </a:rPr>
              <a:t>{x? </a:t>
            </a:r>
            <a:r>
              <a:rPr lang="en-US" sz="3600" b="1" dirty="0" err="1">
                <a:latin typeface="Preeti" pitchFamily="2" charset="0"/>
              </a:rPr>
              <a:t>tyf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sfo</a:t>
            </a:r>
            <a:r>
              <a:rPr lang="en-US" sz="3600" b="1" dirty="0">
                <a:latin typeface="Preeti" pitchFamily="2" charset="0"/>
              </a:rPr>
              <a:t>{ </a:t>
            </a:r>
            <a:r>
              <a:rPr lang="en-US" sz="3600" b="1" dirty="0" err="1">
                <a:latin typeface="Preeti" pitchFamily="2" charset="0"/>
              </a:rPr>
              <a:t>gLlt</a:t>
            </a:r>
            <a:endParaRPr lang="en-US" sz="3600" b="1" dirty="0">
              <a:latin typeface="Preeti" pitchFamily="2" charset="0"/>
            </a:endParaRPr>
          </a:p>
          <a:p>
            <a:r>
              <a:rPr lang="en-US" sz="3600" b="1" dirty="0">
                <a:latin typeface="Preeti" pitchFamily="2" charset="0"/>
              </a:rPr>
              <a:t>;+u7fTds 9fFrf</a:t>
            </a:r>
          </a:p>
          <a:p>
            <a:r>
              <a:rPr lang="en-US" sz="3600" b="1" dirty="0">
                <a:latin typeface="Preeti" pitchFamily="2" charset="0"/>
              </a:rPr>
              <a:t>;</a:t>
            </a:r>
            <a:r>
              <a:rPr lang="en-US" sz="3600" b="1" dirty="0" err="1">
                <a:latin typeface="Preeti" pitchFamily="2" charset="0"/>
              </a:rPr>
              <a:t>b:osf</a:t>
            </a:r>
            <a:r>
              <a:rPr lang="en-US" sz="3600" b="1" dirty="0">
                <a:latin typeface="Preeti" pitchFamily="2" charset="0"/>
              </a:rPr>
              <a:t>] </a:t>
            </a:r>
            <a:r>
              <a:rPr lang="en-US" sz="3600" b="1" dirty="0" err="1">
                <a:latin typeface="Preeti" pitchFamily="2" charset="0"/>
              </a:rPr>
              <a:t>k|sf</a:t>
            </a:r>
            <a:r>
              <a:rPr lang="en-US" sz="3600" b="1" dirty="0">
                <a:latin typeface="Preeti" pitchFamily="2" charset="0"/>
              </a:rPr>
              <a:t>/ </a:t>
            </a:r>
          </a:p>
          <a:p>
            <a:r>
              <a:rPr lang="en-US" sz="3600" b="1" dirty="0" err="1">
                <a:latin typeface="Preeti" pitchFamily="2" charset="0"/>
              </a:rPr>
              <a:t>xfn;Dd</a:t>
            </a:r>
            <a:r>
              <a:rPr lang="en-US" sz="3600" b="1" dirty="0">
                <a:latin typeface="Preeti" pitchFamily="2" charset="0"/>
              </a:rPr>
              <a:t> u/]sf </a:t>
            </a:r>
            <a:r>
              <a:rPr lang="en-US" sz="3600" b="1" dirty="0" err="1">
                <a:latin typeface="Preeti" pitchFamily="2" charset="0"/>
              </a:rPr>
              <a:t>sfo</a:t>
            </a:r>
            <a:r>
              <a:rPr lang="en-US" sz="3600" b="1" dirty="0">
                <a:latin typeface="Preeti" pitchFamily="2" charset="0"/>
              </a:rPr>
              <a:t>{x?</a:t>
            </a:r>
          </a:p>
          <a:p>
            <a:r>
              <a:rPr lang="en-US" sz="3600" b="1" dirty="0" err="1">
                <a:latin typeface="Preeti" pitchFamily="2" charset="0"/>
              </a:rPr>
              <a:t>tTsfn</a:t>
            </a:r>
            <a:r>
              <a:rPr lang="en-US" sz="3600" b="1" dirty="0">
                <a:latin typeface="Preeti" pitchFamily="2" charset="0"/>
              </a:rPr>
              <a:t> </a:t>
            </a:r>
            <a:r>
              <a:rPr lang="en-US" sz="3600" b="1" dirty="0" err="1">
                <a:latin typeface="Preeti" pitchFamily="2" charset="0"/>
              </a:rPr>
              <a:t>ug</a:t>
            </a:r>
            <a:r>
              <a:rPr lang="en-US" sz="3600" b="1" dirty="0">
                <a:latin typeface="Preeti" pitchFamily="2" charset="0"/>
              </a:rPr>
              <a:t>]{ </a:t>
            </a:r>
            <a:r>
              <a:rPr lang="en-US" sz="3600" b="1" dirty="0" err="1">
                <a:latin typeface="Preeti" pitchFamily="2" charset="0"/>
              </a:rPr>
              <a:t>sfo</a:t>
            </a:r>
            <a:r>
              <a:rPr lang="en-US" sz="3600" b="1" dirty="0">
                <a:latin typeface="Preeti" pitchFamily="2" charset="0"/>
              </a:rPr>
              <a:t>{x?</a:t>
            </a:r>
          </a:p>
        </p:txBody>
      </p:sp>
    </p:spTree>
    <p:extLst>
      <p:ext uri="{BB962C8B-B14F-4D97-AF65-F5344CB8AC3E}">
        <p14:creationId xmlns:p14="http://schemas.microsoft.com/office/powerpoint/2010/main" val="2995053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931E-976D-4222-9105-A900F4CF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077131" cy="1320800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ne-NP" b="1" dirty="0"/>
              <a:t>उद्देश्यहरु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7F1E-121A-4D5C-84DA-284BC46D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" y="1491916"/>
            <a:ext cx="12023558" cy="5366084"/>
          </a:xfrm>
          <a:noFill/>
        </p:spPr>
        <p:txBody>
          <a:bodyPr>
            <a:normAutofit fontScale="92500"/>
          </a:bodyPr>
          <a:lstStyle/>
          <a:p>
            <a:r>
              <a:rPr lang="ne-NP" sz="2400" dirty="0"/>
              <a:t>क) यो संस्था गैर राजनितिक</a:t>
            </a:r>
            <a:r>
              <a:rPr lang="en-US" sz="2400" dirty="0"/>
              <a:t>, </a:t>
            </a:r>
            <a:r>
              <a:rPr lang="ne-NP" sz="2400" dirty="0"/>
              <a:t>गैर धार्मिक</a:t>
            </a:r>
            <a:r>
              <a:rPr lang="en-US" sz="2400" dirty="0"/>
              <a:t>, </a:t>
            </a:r>
            <a:r>
              <a:rPr lang="ne-NP" sz="2400" dirty="0"/>
              <a:t>गैर सरकारी</a:t>
            </a:r>
            <a:r>
              <a:rPr lang="en-US" sz="2400" dirty="0"/>
              <a:t>, </a:t>
            </a:r>
            <a:r>
              <a:rPr lang="ne-NP" sz="2400" dirty="0"/>
              <a:t>मुनाफा रहित जनहितकारी संस्था हुने</a:t>
            </a:r>
            <a:r>
              <a:rPr lang="en-US" sz="2400" dirty="0"/>
              <a:t>  </a:t>
            </a:r>
            <a:r>
              <a:rPr lang="ne-NP" sz="2400" dirty="0"/>
              <a:t>।</a:t>
            </a:r>
            <a:endParaRPr lang="en-US" sz="2400" dirty="0"/>
          </a:p>
          <a:p>
            <a:r>
              <a:rPr lang="ne-NP" sz="2400" dirty="0"/>
              <a:t>ख) समाजका बृद्ध</a:t>
            </a:r>
            <a:r>
              <a:rPr lang="en-US" sz="2400" dirty="0"/>
              <a:t>, </a:t>
            </a:r>
            <a:r>
              <a:rPr lang="ne-NP" sz="2400" dirty="0"/>
              <a:t>ज्येष्ठ नागरीक तथा असक्त असहायहरुको सार्वजनिक रुपमा आत्म सम्मानको रक्षा गर्न</a:t>
            </a:r>
            <a:r>
              <a:rPr lang="en-US" sz="2400" dirty="0"/>
              <a:t>, </a:t>
            </a:r>
            <a:r>
              <a:rPr lang="ne-NP" sz="2400" dirty="0"/>
              <a:t>ज्ञान</a:t>
            </a:r>
            <a:r>
              <a:rPr lang="en-US" sz="2400" dirty="0"/>
              <a:t>, </a:t>
            </a:r>
            <a:r>
              <a:rPr lang="ne-NP" sz="2400" dirty="0"/>
              <a:t>शीप</a:t>
            </a:r>
            <a:r>
              <a:rPr lang="en-US" sz="2400" dirty="0"/>
              <a:t>, </a:t>
            </a:r>
            <a:r>
              <a:rPr lang="ne-NP" sz="2400" dirty="0"/>
              <a:t>विचार</a:t>
            </a:r>
            <a:r>
              <a:rPr lang="en-US" sz="2400" dirty="0"/>
              <a:t>, </a:t>
            </a:r>
            <a:r>
              <a:rPr lang="ne-NP" sz="2400" dirty="0"/>
              <a:t>अनुभव</a:t>
            </a:r>
            <a:r>
              <a:rPr lang="en-US" sz="2400" dirty="0"/>
              <a:t>, </a:t>
            </a:r>
            <a:r>
              <a:rPr lang="ne-NP" sz="2400" dirty="0"/>
              <a:t>सृजनसीलता तथा विद्धताको समाजका लागि सदुपयोग गर्न तथा उनीहरुको मनोवल बढाउन </a:t>
            </a:r>
            <a:r>
              <a:rPr lang="ne-NP" sz="2400" b="1" dirty="0"/>
              <a:t>दिवा सेवा केन्द्र संचालनको माध्ययमबाट </a:t>
            </a:r>
            <a:r>
              <a:rPr lang="ne-NP" sz="2400" dirty="0"/>
              <a:t>समाजका विकृति</a:t>
            </a:r>
            <a:r>
              <a:rPr lang="en-US" sz="2400" dirty="0"/>
              <a:t>, </a:t>
            </a:r>
            <a:r>
              <a:rPr lang="ne-NP" sz="2400" dirty="0"/>
              <a:t>विसंगति</a:t>
            </a:r>
            <a:r>
              <a:rPr lang="en-US" sz="2400" dirty="0"/>
              <a:t>, </a:t>
            </a:r>
            <a:r>
              <a:rPr lang="ne-NP" sz="2400" dirty="0"/>
              <a:t>दुराचार घटाई असल समाज निर्माणमा सहयोग गर्ने ।</a:t>
            </a:r>
            <a:endParaRPr lang="en-US" sz="2400" dirty="0"/>
          </a:p>
          <a:p>
            <a:r>
              <a:rPr lang="ne-NP" sz="2400" dirty="0"/>
              <a:t>ग) समाजका बृद्ध</a:t>
            </a:r>
            <a:r>
              <a:rPr lang="en-US" sz="2400" dirty="0"/>
              <a:t>, </a:t>
            </a:r>
            <a:r>
              <a:rPr lang="ne-NP" sz="2400" dirty="0"/>
              <a:t>ज्येष्ठ नागरीक</a:t>
            </a:r>
            <a:r>
              <a:rPr lang="en-US" sz="2400" dirty="0"/>
              <a:t>, </a:t>
            </a:r>
            <a:r>
              <a:rPr lang="ne-NP" sz="2400" dirty="0"/>
              <a:t>बेपता</a:t>
            </a:r>
            <a:r>
              <a:rPr lang="en-US" sz="2400" dirty="0"/>
              <a:t>, </a:t>
            </a:r>
            <a:r>
              <a:rPr lang="ne-NP" sz="2400" dirty="0"/>
              <a:t>अपहेलित</a:t>
            </a:r>
            <a:r>
              <a:rPr lang="en-US" sz="2400" dirty="0"/>
              <a:t>, </a:t>
            </a:r>
            <a:r>
              <a:rPr lang="ne-NP" sz="2400" dirty="0"/>
              <a:t>पिडित</a:t>
            </a:r>
            <a:r>
              <a:rPr lang="en-US" sz="2400" dirty="0"/>
              <a:t>, </a:t>
            </a:r>
            <a:r>
              <a:rPr lang="ne-NP" sz="2400" dirty="0"/>
              <a:t>तथा असक्त असहायहरुको सुरक्षा</a:t>
            </a:r>
            <a:r>
              <a:rPr lang="en-US" sz="2400" dirty="0"/>
              <a:t>, </a:t>
            </a:r>
            <a:r>
              <a:rPr lang="ne-NP" sz="2400" dirty="0"/>
              <a:t>सम्मान</a:t>
            </a:r>
            <a:r>
              <a:rPr lang="en-US" sz="2400" dirty="0"/>
              <a:t>, </a:t>
            </a:r>
            <a:r>
              <a:rPr lang="ne-NP" sz="2400" dirty="0"/>
              <a:t>तथा जीवन निर्वाहका लागि आश्रय</a:t>
            </a:r>
            <a:r>
              <a:rPr lang="en-US" sz="2400" dirty="0"/>
              <a:t>, </a:t>
            </a:r>
            <a:r>
              <a:rPr lang="ne-NP" sz="2400" dirty="0"/>
              <a:t>स्याहार–सुसार</a:t>
            </a:r>
            <a:r>
              <a:rPr lang="en-US" sz="2400" dirty="0"/>
              <a:t>, </a:t>
            </a:r>
            <a:r>
              <a:rPr lang="ne-NP" sz="2400" dirty="0"/>
              <a:t>औषधोपचार</a:t>
            </a:r>
            <a:r>
              <a:rPr lang="en-US" sz="2400" dirty="0"/>
              <a:t>, </a:t>
            </a:r>
            <a:r>
              <a:rPr lang="ne-NP" sz="2400" dirty="0"/>
              <a:t>मनोरंजन</a:t>
            </a:r>
            <a:r>
              <a:rPr lang="en-US" sz="2400" dirty="0"/>
              <a:t>, </a:t>
            </a:r>
            <a:r>
              <a:rPr lang="ne-NP" sz="2400" dirty="0"/>
              <a:t>व्यायाम</a:t>
            </a:r>
            <a:r>
              <a:rPr lang="en-US" sz="2400" dirty="0"/>
              <a:t>, </a:t>
            </a:r>
            <a:r>
              <a:rPr lang="ne-NP" sz="2400" dirty="0"/>
              <a:t>योग</a:t>
            </a:r>
            <a:r>
              <a:rPr lang="en-US" sz="2400" dirty="0"/>
              <a:t>, </a:t>
            </a:r>
            <a:r>
              <a:rPr lang="ne-NP" sz="2400" dirty="0"/>
              <a:t>मनोसामाजिक विमर्श</a:t>
            </a:r>
            <a:r>
              <a:rPr lang="en-US" sz="2400" dirty="0"/>
              <a:t>, </a:t>
            </a:r>
            <a:r>
              <a:rPr lang="ne-NP" sz="2400" dirty="0"/>
              <a:t>पुनरमिलन तथा पुनस्र्थापना गर्न अध्यात्मिक श्रोत साधन </a:t>
            </a:r>
            <a:r>
              <a:rPr lang="ne-NP" sz="2400" b="1" dirty="0"/>
              <a:t>सहितको दीर्घकालीन पुनःस्र्थापना गृह निर्माण तथा संचालन गर्ने</a:t>
            </a:r>
            <a:r>
              <a:rPr lang="ne-NP" sz="2400" dirty="0"/>
              <a:t> ।</a:t>
            </a:r>
            <a:endParaRPr lang="en-US" sz="2400" dirty="0"/>
          </a:p>
          <a:p>
            <a:r>
              <a:rPr lang="ne-NP" sz="2400" dirty="0"/>
              <a:t>घ) समाजमा असल एवं श्रृजनशील कार्य गर्ने व्यक्तित्वलाई सम्मान गर्ने</a:t>
            </a:r>
            <a:r>
              <a:rPr lang="en-US" sz="2400" dirty="0"/>
              <a:t>, </a:t>
            </a:r>
            <a:r>
              <a:rPr lang="ne-NP" sz="2400" dirty="0"/>
              <a:t>तथा शिक्षा</a:t>
            </a:r>
            <a:r>
              <a:rPr lang="en-US" sz="2400" dirty="0"/>
              <a:t>, </a:t>
            </a:r>
            <a:r>
              <a:rPr lang="ne-NP" sz="2400" dirty="0"/>
              <a:t>स्वास्थ्य</a:t>
            </a:r>
            <a:r>
              <a:rPr lang="en-US" sz="2400" dirty="0"/>
              <a:t>, </a:t>
            </a:r>
            <a:r>
              <a:rPr lang="ne-NP" sz="2400" dirty="0"/>
              <a:t>वातावरण</a:t>
            </a:r>
            <a:r>
              <a:rPr lang="en-US" sz="2400" dirty="0"/>
              <a:t>, </a:t>
            </a:r>
            <a:r>
              <a:rPr lang="ne-NP" sz="2400" dirty="0"/>
              <a:t>मानवीय</a:t>
            </a:r>
            <a:r>
              <a:rPr lang="en-US" sz="2400" dirty="0"/>
              <a:t>, </a:t>
            </a:r>
            <a:r>
              <a:rPr lang="ne-NP" sz="2400" dirty="0"/>
              <a:t>सामाजिक</a:t>
            </a:r>
            <a:r>
              <a:rPr lang="en-US" sz="2400" dirty="0"/>
              <a:t>, </a:t>
            </a:r>
            <a:r>
              <a:rPr lang="ne-NP" sz="2400" dirty="0"/>
              <a:t>साँस्कृतिक</a:t>
            </a:r>
            <a:r>
              <a:rPr lang="en-US" sz="2400" dirty="0"/>
              <a:t>, </a:t>
            </a:r>
            <a:r>
              <a:rPr lang="ne-NP" sz="2400" dirty="0"/>
              <a:t>धार्मिक</a:t>
            </a:r>
            <a:r>
              <a:rPr lang="en-US" sz="2400" dirty="0"/>
              <a:t>, </a:t>
            </a:r>
            <a:r>
              <a:rPr lang="ne-NP" sz="2400" dirty="0"/>
              <a:t>पुरातात्विक</a:t>
            </a:r>
            <a:r>
              <a:rPr lang="en-US" sz="2400" dirty="0"/>
              <a:t>, </a:t>
            </a:r>
            <a:r>
              <a:rPr lang="ne-NP" sz="2400" dirty="0"/>
              <a:t>भौतिक</a:t>
            </a:r>
            <a:r>
              <a:rPr lang="en-US" sz="2400" dirty="0"/>
              <a:t>, </a:t>
            </a:r>
            <a:r>
              <a:rPr lang="ne-NP" sz="2400" dirty="0"/>
              <a:t>आर्थिक</a:t>
            </a:r>
            <a:r>
              <a:rPr lang="en-US" sz="2400" dirty="0"/>
              <a:t>, </a:t>
            </a:r>
            <a:r>
              <a:rPr lang="ne-NP" sz="2400" dirty="0"/>
              <a:t>आदि क्षेत्रहरुको अध्ययन</a:t>
            </a:r>
            <a:r>
              <a:rPr lang="en-US" sz="2400" dirty="0"/>
              <a:t>, </a:t>
            </a:r>
            <a:r>
              <a:rPr lang="ne-NP" sz="2400" dirty="0"/>
              <a:t>अनुसंधान</a:t>
            </a:r>
            <a:r>
              <a:rPr lang="en-US" sz="2400" dirty="0"/>
              <a:t>, </a:t>
            </a:r>
            <a:r>
              <a:rPr lang="ne-NP" sz="2400" dirty="0"/>
              <a:t>विकास</a:t>
            </a:r>
            <a:r>
              <a:rPr lang="en-US" sz="2400" dirty="0"/>
              <a:t>, </a:t>
            </a:r>
            <a:r>
              <a:rPr lang="ne-NP" sz="2400" dirty="0"/>
              <a:t>विस्तार</a:t>
            </a:r>
            <a:r>
              <a:rPr lang="en-US" sz="2400" dirty="0"/>
              <a:t>, </a:t>
            </a:r>
            <a:r>
              <a:rPr lang="ne-NP" sz="2400" dirty="0"/>
              <a:t>अनुगमन</a:t>
            </a:r>
            <a:r>
              <a:rPr lang="en-US" sz="2400" dirty="0"/>
              <a:t>, </a:t>
            </a:r>
            <a:r>
              <a:rPr lang="ne-NP" sz="2400" dirty="0"/>
              <a:t>मूल्यांकनका लागि विभिन्न निकाय तहसंग समन्वय सहकार्य गरी योजना</a:t>
            </a:r>
            <a:r>
              <a:rPr lang="en-US" sz="2400" dirty="0"/>
              <a:t>, </a:t>
            </a:r>
            <a:r>
              <a:rPr lang="ne-NP" sz="2400" dirty="0"/>
              <a:t>परियोजना तथा कार्यक्रमहरु संचालन गर्ने ।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5276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919B-5247-47E9-866F-1CC91DAB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76981"/>
            <a:ext cx="8596668" cy="39820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E1B0-CDE7-40B3-A77B-2BF19B56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1150374"/>
            <a:ext cx="11562735" cy="5530645"/>
          </a:xfrm>
        </p:spPr>
        <p:txBody>
          <a:bodyPr>
            <a:normAutofit/>
          </a:bodyPr>
          <a:lstStyle/>
          <a:p>
            <a:r>
              <a:rPr lang="ne-NP" sz="2400" dirty="0"/>
              <a:t>ङ) हिंसामा परेका</a:t>
            </a:r>
            <a:r>
              <a:rPr lang="en-US" sz="2400" dirty="0"/>
              <a:t>, </a:t>
            </a:r>
            <a:r>
              <a:rPr lang="ne-NP" sz="2400" dirty="0"/>
              <a:t>पिडित</a:t>
            </a:r>
            <a:r>
              <a:rPr lang="en-US" sz="2400" dirty="0"/>
              <a:t>, </a:t>
            </a:r>
            <a:r>
              <a:rPr lang="ne-NP" sz="2400" dirty="0"/>
              <a:t>बेपता</a:t>
            </a:r>
            <a:r>
              <a:rPr lang="en-US" sz="2400" dirty="0"/>
              <a:t>, </a:t>
            </a:r>
            <a:r>
              <a:rPr lang="ne-NP" sz="2400" dirty="0"/>
              <a:t>हराएका</a:t>
            </a:r>
            <a:r>
              <a:rPr lang="en-US" sz="2400" dirty="0"/>
              <a:t>, </a:t>
            </a:r>
            <a:r>
              <a:rPr lang="ne-NP" sz="2400" dirty="0"/>
              <a:t>सुस्त मनस्थितिका महिलाहरुको सुरक्षा</a:t>
            </a:r>
            <a:r>
              <a:rPr lang="en-US" sz="2400" dirty="0"/>
              <a:t>, </a:t>
            </a:r>
            <a:r>
              <a:rPr lang="ne-NP" sz="2400" dirty="0"/>
              <a:t>औषधोपचार</a:t>
            </a:r>
            <a:r>
              <a:rPr lang="en-US" sz="2400" dirty="0"/>
              <a:t>, </a:t>
            </a:r>
            <a:r>
              <a:rPr lang="ne-NP" sz="2400" dirty="0"/>
              <a:t>मनोरञन</a:t>
            </a:r>
            <a:r>
              <a:rPr lang="en-US" sz="2400" dirty="0"/>
              <a:t>, </a:t>
            </a:r>
            <a:r>
              <a:rPr lang="ne-NP" sz="2400" dirty="0"/>
              <a:t>व्यायाम</a:t>
            </a:r>
            <a:r>
              <a:rPr lang="en-US" sz="2400" dirty="0"/>
              <a:t>, </a:t>
            </a:r>
            <a:r>
              <a:rPr lang="ne-NP" sz="2400" dirty="0"/>
              <a:t>आश्रय एवं पुनःस्थापना</a:t>
            </a:r>
            <a:r>
              <a:rPr lang="en-US" sz="2400" dirty="0"/>
              <a:t>, </a:t>
            </a:r>
            <a:r>
              <a:rPr lang="ne-NP" sz="2400" dirty="0"/>
              <a:t>पुनःमिलन</a:t>
            </a:r>
            <a:r>
              <a:rPr lang="en-US" sz="2400" dirty="0"/>
              <a:t>, </a:t>
            </a:r>
            <a:r>
              <a:rPr lang="ne-NP" sz="2400" dirty="0"/>
              <a:t>सम्मान</a:t>
            </a:r>
            <a:r>
              <a:rPr lang="en-US" sz="2400" dirty="0"/>
              <a:t>, </a:t>
            </a:r>
            <a:r>
              <a:rPr lang="ne-NP" sz="2400" dirty="0"/>
              <a:t>आदिका लागि अध्यात्मिक श्रोत साधन सहितको </a:t>
            </a:r>
            <a:r>
              <a:rPr lang="ne-NP" sz="2400" b="1" dirty="0"/>
              <a:t>दीर्घकालीन पुनस्र्थापना गृह निर्माण तथा संचालनको</a:t>
            </a:r>
            <a:r>
              <a:rPr lang="ne-NP" sz="2400" dirty="0"/>
              <a:t> माध्ययमबाट असल नागरिक समाज निर्माणमा सहयोग पुरयाउने ।</a:t>
            </a:r>
            <a:endParaRPr lang="en-US" sz="2400" dirty="0"/>
          </a:p>
          <a:p>
            <a:r>
              <a:rPr lang="ne-NP" sz="2400" dirty="0"/>
              <a:t>च) महिलाहरुको शीप तथा कला संस्कृति संरक्षण तथा विकासका लागि </a:t>
            </a:r>
            <a:r>
              <a:rPr lang="ne-NP" sz="2400" b="1" dirty="0"/>
              <a:t>कला</a:t>
            </a:r>
            <a:r>
              <a:rPr lang="en-US" sz="2400" b="1" dirty="0"/>
              <a:t>, </a:t>
            </a:r>
            <a:r>
              <a:rPr lang="ne-NP" sz="2400" b="1" dirty="0"/>
              <a:t>शीप तथा संस्कृति केन्द्र</a:t>
            </a:r>
            <a:r>
              <a:rPr lang="en-US" sz="2400" b="1" dirty="0"/>
              <a:t>, </a:t>
            </a:r>
            <a:r>
              <a:rPr lang="ne-NP" sz="2400" b="1" dirty="0"/>
              <a:t>चेतना विकासका लागि नारी चेतना केन्द्र</a:t>
            </a:r>
            <a:r>
              <a:rPr lang="en-US" sz="2400" b="1" dirty="0"/>
              <a:t>, </a:t>
            </a:r>
            <a:r>
              <a:rPr lang="ne-NP" sz="2400" b="1" dirty="0"/>
              <a:t>तथा आय आर्जनका लागि व्यवसायिक तथा उद्यम केन्द्रको</a:t>
            </a:r>
            <a:r>
              <a:rPr lang="ne-NP" sz="2400" dirty="0"/>
              <a:t> स्थापना तथा संचालनको माध्ययमबाट महिला मैत्री विकासको सुनिश्चितता गर्ने ।</a:t>
            </a:r>
            <a:endParaRPr lang="en-US" sz="2400" dirty="0"/>
          </a:p>
          <a:p>
            <a:r>
              <a:rPr lang="ne-NP" sz="2400" dirty="0"/>
              <a:t>छ) महिलाहरुको विभिन्न मानवीय</a:t>
            </a:r>
            <a:r>
              <a:rPr lang="en-US" sz="2400" dirty="0"/>
              <a:t>, </a:t>
            </a:r>
            <a:r>
              <a:rPr lang="ne-NP" sz="2400" dirty="0"/>
              <a:t>पारिवारिक</a:t>
            </a:r>
            <a:r>
              <a:rPr lang="en-US" sz="2400" dirty="0"/>
              <a:t>, </a:t>
            </a:r>
            <a:r>
              <a:rPr lang="ne-NP" sz="2400" dirty="0"/>
              <a:t>सामाजिक</a:t>
            </a:r>
            <a:r>
              <a:rPr lang="en-US" sz="2400" dirty="0"/>
              <a:t>, </a:t>
            </a:r>
            <a:r>
              <a:rPr lang="ne-NP" sz="2400" dirty="0"/>
              <a:t>लंैगिक</a:t>
            </a:r>
            <a:r>
              <a:rPr lang="en-US" sz="2400" dirty="0"/>
              <a:t>, </a:t>
            </a:r>
            <a:r>
              <a:rPr lang="ne-NP" sz="2400" dirty="0"/>
              <a:t>आर्थिक समस्याहरुको समाधान</a:t>
            </a:r>
            <a:r>
              <a:rPr lang="en-US" sz="2400" dirty="0"/>
              <a:t>, </a:t>
            </a:r>
            <a:r>
              <a:rPr lang="ne-NP" sz="2400" dirty="0"/>
              <a:t>लैंगिक समानता</a:t>
            </a:r>
            <a:r>
              <a:rPr lang="en-US" sz="2400" dirty="0"/>
              <a:t>, </a:t>
            </a:r>
            <a:r>
              <a:rPr lang="ne-NP" sz="2400" dirty="0"/>
              <a:t>लैंिगक न्याय</a:t>
            </a:r>
            <a:r>
              <a:rPr lang="en-US" sz="2400" dirty="0"/>
              <a:t>, </a:t>
            </a:r>
            <a:r>
              <a:rPr lang="ne-NP" sz="2400" dirty="0"/>
              <a:t>अधिकार</a:t>
            </a:r>
            <a:r>
              <a:rPr lang="en-US" sz="2400" dirty="0"/>
              <a:t>, </a:t>
            </a:r>
            <a:r>
              <a:rPr lang="ne-NP" sz="2400" dirty="0"/>
              <a:t>नेतृत्व विकास</a:t>
            </a:r>
            <a:r>
              <a:rPr lang="en-US" sz="2400" dirty="0"/>
              <a:t>, </a:t>
            </a:r>
            <a:r>
              <a:rPr lang="ne-NP" sz="2400" dirty="0"/>
              <a:t>स–शक्तिकरण</a:t>
            </a:r>
            <a:r>
              <a:rPr lang="en-US" sz="2400" dirty="0"/>
              <a:t>, </a:t>
            </a:r>
            <a:r>
              <a:rPr lang="ne-NP" sz="2400" dirty="0"/>
              <a:t>सामाजिक कुरीति हटाउन विभिन्न चेतनामूलक</a:t>
            </a:r>
            <a:r>
              <a:rPr lang="en-US" sz="2400" dirty="0"/>
              <a:t>, </a:t>
            </a:r>
            <a:r>
              <a:rPr lang="ne-NP" sz="2400" dirty="0"/>
              <a:t>शीपमूलक</a:t>
            </a:r>
            <a:r>
              <a:rPr lang="en-US" sz="2400" dirty="0"/>
              <a:t>, </a:t>
            </a:r>
            <a:r>
              <a:rPr lang="ne-NP" sz="2400" dirty="0"/>
              <a:t>आयमूलक कार्यहरुको योजनातर्जुमा</a:t>
            </a:r>
            <a:r>
              <a:rPr lang="en-US" sz="2400" dirty="0"/>
              <a:t>, </a:t>
            </a:r>
            <a:r>
              <a:rPr lang="ne-NP" sz="2400" dirty="0"/>
              <a:t>संचालन</a:t>
            </a:r>
            <a:r>
              <a:rPr lang="en-US" sz="2400" dirty="0"/>
              <a:t>, </a:t>
            </a:r>
            <a:r>
              <a:rPr lang="ne-NP" sz="2400" dirty="0"/>
              <a:t>अनुगमन र मूल्यांकन गर्न विभिन्न निकाय तहसंग सम्पर्क</a:t>
            </a:r>
            <a:r>
              <a:rPr lang="en-US" sz="2400" dirty="0"/>
              <a:t>, </a:t>
            </a:r>
            <a:r>
              <a:rPr lang="ne-NP" sz="2400" dirty="0"/>
              <a:t>समन्वय तथा सहकार्य गर्ने ।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3459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4CE5-34CC-4482-93C9-8201C9C8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875" y="429342"/>
            <a:ext cx="11003389" cy="3880773"/>
          </a:xfrm>
        </p:spPr>
        <p:txBody>
          <a:bodyPr>
            <a:noAutofit/>
          </a:bodyPr>
          <a:lstStyle/>
          <a:p>
            <a:r>
              <a:rPr lang="ne-NP" sz="2800" dirty="0"/>
              <a:t>ज) भोलीको भविष्य बालबालिकाहरुको बचाउ</a:t>
            </a:r>
            <a:r>
              <a:rPr lang="en-US" sz="2800" dirty="0"/>
              <a:t>, </a:t>
            </a:r>
            <a:r>
              <a:rPr lang="ne-NP" sz="2800" dirty="0"/>
              <a:t>विकास</a:t>
            </a:r>
            <a:r>
              <a:rPr lang="en-US" sz="2800" dirty="0"/>
              <a:t>, </a:t>
            </a:r>
            <a:r>
              <a:rPr lang="ne-NP" sz="2800" dirty="0"/>
              <a:t>संरक्षण र सहभागिताको सुनिश्चितता गर्न समाजमा बालमैत्री वातावरण श्रृजना गर्न आमाको गर्भावस्था देखि किशोरअवस्था पुगुञ्जेल विभिन्न शिक्षा</a:t>
            </a:r>
            <a:r>
              <a:rPr lang="en-US" sz="2800" dirty="0"/>
              <a:t>, </a:t>
            </a:r>
            <a:r>
              <a:rPr lang="ne-NP" sz="2800" dirty="0"/>
              <a:t>स्वास्थ्य</a:t>
            </a:r>
            <a:r>
              <a:rPr lang="en-US" sz="2800" dirty="0"/>
              <a:t>, </a:t>
            </a:r>
            <a:r>
              <a:rPr lang="ne-NP" sz="2800" dirty="0"/>
              <a:t>नैतिक सामाजिक</a:t>
            </a:r>
            <a:r>
              <a:rPr lang="en-US" sz="2800" dirty="0"/>
              <a:t>, </a:t>
            </a:r>
            <a:r>
              <a:rPr lang="ne-NP" sz="2800" dirty="0"/>
              <a:t>संवेगात्मक</a:t>
            </a:r>
            <a:r>
              <a:rPr lang="en-US" sz="2800" dirty="0"/>
              <a:t>, </a:t>
            </a:r>
            <a:r>
              <a:rPr lang="ne-NP" sz="2800" dirty="0"/>
              <a:t>अध्यात्मिक</a:t>
            </a:r>
            <a:r>
              <a:rPr lang="en-US" sz="2800" dirty="0"/>
              <a:t>, </a:t>
            </a:r>
            <a:r>
              <a:rPr lang="ne-NP" sz="2800" dirty="0"/>
              <a:t>सांस्कृतिक</a:t>
            </a:r>
            <a:r>
              <a:rPr lang="en-US" sz="2800" dirty="0"/>
              <a:t>, </a:t>
            </a:r>
            <a:r>
              <a:rPr lang="ne-NP" sz="2800" dirty="0"/>
              <a:t>बौद्धिक विकासका लागि विभिन्न किसिमका कार्यक्रमहरु तर्जुमा</a:t>
            </a:r>
            <a:r>
              <a:rPr lang="en-US" sz="2800" dirty="0"/>
              <a:t>, </a:t>
            </a:r>
            <a:r>
              <a:rPr lang="ne-NP" sz="2800" dirty="0"/>
              <a:t>संचालन</a:t>
            </a:r>
            <a:r>
              <a:rPr lang="en-US" sz="2800" dirty="0"/>
              <a:t>, </a:t>
            </a:r>
            <a:r>
              <a:rPr lang="ne-NP" sz="2800" dirty="0"/>
              <a:t>अनुगमन तथा मूल्यांकन गर्ने ।</a:t>
            </a:r>
            <a:endParaRPr lang="en-US" sz="2800" dirty="0"/>
          </a:p>
          <a:p>
            <a:r>
              <a:rPr lang="ne-NP" sz="2800" dirty="0"/>
              <a:t>झ) अनाथ</a:t>
            </a:r>
            <a:r>
              <a:rPr lang="en-US" sz="2800" dirty="0"/>
              <a:t>,</a:t>
            </a:r>
            <a:r>
              <a:rPr lang="ne-NP" sz="2800" dirty="0"/>
              <a:t> बेपता</a:t>
            </a:r>
            <a:r>
              <a:rPr lang="en-US" sz="2800" dirty="0"/>
              <a:t>, </a:t>
            </a:r>
            <a:r>
              <a:rPr lang="ne-NP" sz="2800" dirty="0"/>
              <a:t>सुस्त मनःस्थिति</a:t>
            </a:r>
            <a:r>
              <a:rPr lang="en-US" sz="2800" dirty="0"/>
              <a:t>, </a:t>
            </a:r>
            <a:r>
              <a:rPr lang="ne-NP" sz="2800" dirty="0"/>
              <a:t>बेवारिसे</a:t>
            </a:r>
            <a:r>
              <a:rPr lang="en-US" sz="2800" dirty="0"/>
              <a:t>, </a:t>
            </a:r>
            <a:r>
              <a:rPr lang="ne-NP" sz="2800" dirty="0"/>
              <a:t>सडकमा रहेका</a:t>
            </a:r>
            <a:r>
              <a:rPr lang="en-US" sz="2800" dirty="0"/>
              <a:t>, </a:t>
            </a:r>
            <a:r>
              <a:rPr lang="ne-NP" sz="2800" dirty="0"/>
              <a:t>बालश्रम</a:t>
            </a:r>
            <a:r>
              <a:rPr lang="en-US" sz="2800" dirty="0"/>
              <a:t>, </a:t>
            </a:r>
            <a:r>
              <a:rPr lang="ne-NP" sz="2800" dirty="0"/>
              <a:t>बाल हिंसा</a:t>
            </a:r>
            <a:r>
              <a:rPr lang="en-US" sz="2800" dirty="0"/>
              <a:t>, </a:t>
            </a:r>
            <a:r>
              <a:rPr lang="ne-NP" sz="2800" dirty="0"/>
              <a:t>बालशोषण उत्पिडनमा परेका तथा अन्य बालबालिकाहरुको सुरक्षा</a:t>
            </a:r>
            <a:r>
              <a:rPr lang="en-US" sz="2800" dirty="0"/>
              <a:t>, </a:t>
            </a:r>
            <a:r>
              <a:rPr lang="ne-NP" sz="2800" dirty="0"/>
              <a:t>औषधोपचार</a:t>
            </a:r>
            <a:r>
              <a:rPr lang="en-US" sz="2800" dirty="0"/>
              <a:t>, </a:t>
            </a:r>
            <a:r>
              <a:rPr lang="ne-NP" sz="2800" dirty="0"/>
              <a:t>मनोरंजन</a:t>
            </a:r>
            <a:r>
              <a:rPr lang="en-US" sz="2800" dirty="0"/>
              <a:t>, </a:t>
            </a:r>
            <a:r>
              <a:rPr lang="ne-NP" sz="2800" dirty="0"/>
              <a:t>क्रिडा (खेलकुद)</a:t>
            </a:r>
            <a:r>
              <a:rPr lang="en-US" sz="2800" dirty="0"/>
              <a:t>, </a:t>
            </a:r>
            <a:r>
              <a:rPr lang="ne-NP" sz="2800" dirty="0"/>
              <a:t>बाल उद्यान</a:t>
            </a:r>
            <a:r>
              <a:rPr lang="en-US" sz="2800" dirty="0"/>
              <a:t>, </a:t>
            </a:r>
            <a:r>
              <a:rPr lang="ne-NP" sz="2800" dirty="0"/>
              <a:t>मनोसामाजिक विमर्श</a:t>
            </a:r>
            <a:r>
              <a:rPr lang="en-US" sz="2800" dirty="0"/>
              <a:t>, </a:t>
            </a:r>
            <a:r>
              <a:rPr lang="ne-NP" sz="2800" dirty="0"/>
              <a:t>सम्मान</a:t>
            </a:r>
            <a:r>
              <a:rPr lang="en-US" sz="2800" dirty="0"/>
              <a:t>, </a:t>
            </a:r>
            <a:r>
              <a:rPr lang="ne-NP" sz="2800" dirty="0"/>
              <a:t>पुनःमिलनका लागि विभिन्न सुविधा सहितको </a:t>
            </a:r>
            <a:r>
              <a:rPr lang="ne-NP" sz="2800" b="1" dirty="0"/>
              <a:t>दीर्धकालीन पुनःस्थापना केन्द्र </a:t>
            </a:r>
            <a:r>
              <a:rPr lang="ne-NP" sz="2800" dirty="0"/>
              <a:t>स्थापना तथा संचालनको माध्ययमबाट आउँदो समयको चुनौतीका सामना गर्न तथा</a:t>
            </a:r>
            <a:r>
              <a:rPr lang="en-US" sz="2800" dirty="0"/>
              <a:t>  </a:t>
            </a:r>
            <a:r>
              <a:rPr lang="ne-NP" sz="2800" dirty="0"/>
              <a:t>अवसरको उपभोग गर्न वातावरण सृजना गरी </a:t>
            </a:r>
            <a:r>
              <a:rPr lang="ne-NP" sz="2800" b="1" dirty="0"/>
              <a:t>सुन्दर समाज निर्माणमा </a:t>
            </a:r>
            <a:r>
              <a:rPr lang="ne-NP" sz="2800" dirty="0"/>
              <a:t>सहयोग पुर्याउने ।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7493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931E-976D-4222-9105-A900F4CF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7F1E-121A-4D5C-84DA-284BC46D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1238865"/>
            <a:ext cx="11444749" cy="5397909"/>
          </a:xfrm>
        </p:spPr>
        <p:txBody>
          <a:bodyPr>
            <a:normAutofit/>
          </a:bodyPr>
          <a:lstStyle/>
          <a:p>
            <a:r>
              <a:rPr lang="ne-NP" sz="2800" dirty="0"/>
              <a:t>ञ) समाजका अन्य विकास पक्षहरुः भौतिक निर्माण</a:t>
            </a:r>
            <a:r>
              <a:rPr lang="en-US" sz="2800" dirty="0"/>
              <a:t>, </a:t>
            </a:r>
            <a:r>
              <a:rPr lang="ne-NP" sz="2800" dirty="0"/>
              <a:t>वन वातावरण</a:t>
            </a:r>
            <a:r>
              <a:rPr lang="en-US" sz="2800" dirty="0"/>
              <a:t>, </a:t>
            </a:r>
            <a:r>
              <a:rPr lang="ne-NP" sz="2800" dirty="0"/>
              <a:t>सरसफाइ</a:t>
            </a:r>
            <a:r>
              <a:rPr lang="en-US" sz="2800" dirty="0"/>
              <a:t>, </a:t>
            </a:r>
            <a:r>
              <a:rPr lang="ne-NP" sz="2800" dirty="0"/>
              <a:t>सुशासन</a:t>
            </a:r>
            <a:r>
              <a:rPr lang="en-US" sz="2800" dirty="0"/>
              <a:t>, </a:t>
            </a:r>
            <a:r>
              <a:rPr lang="ne-NP" sz="2800" dirty="0"/>
              <a:t>विपद तथा प्राकृतिक प्रकोप</a:t>
            </a:r>
            <a:r>
              <a:rPr lang="en-US" sz="2800" dirty="0"/>
              <a:t>, </a:t>
            </a:r>
            <a:r>
              <a:rPr lang="ne-NP" sz="2800" dirty="0"/>
              <a:t>जलवायु परिवर्तनका नकरात्मक प्रभाव</a:t>
            </a:r>
            <a:r>
              <a:rPr lang="en-US" sz="2800" dirty="0"/>
              <a:t>, </a:t>
            </a:r>
            <a:r>
              <a:rPr lang="ne-NP" sz="2800" dirty="0"/>
              <a:t>जैविकविविधता</a:t>
            </a:r>
            <a:r>
              <a:rPr lang="en-US" sz="2800" dirty="0"/>
              <a:t>, </a:t>
            </a:r>
            <a:r>
              <a:rPr lang="ne-NP" sz="2800" dirty="0"/>
              <a:t>सामाजिक–राजनैतिक–धार्मिक सदभाव</a:t>
            </a:r>
            <a:r>
              <a:rPr lang="en-US" sz="2800" dirty="0"/>
              <a:t>, </a:t>
            </a:r>
            <a:r>
              <a:rPr lang="ne-NP" sz="2800" dirty="0"/>
              <a:t>धार्मिक स्थलको जीर्णोधार</a:t>
            </a:r>
            <a:r>
              <a:rPr lang="en-US" sz="2800" dirty="0"/>
              <a:t>, </a:t>
            </a:r>
            <a:r>
              <a:rPr lang="ne-NP" sz="2800" dirty="0"/>
              <a:t>युवा</a:t>
            </a:r>
            <a:r>
              <a:rPr lang="en-US" sz="2800" dirty="0"/>
              <a:t>, </a:t>
            </a:r>
            <a:r>
              <a:rPr lang="ne-NP" sz="2800" dirty="0"/>
              <a:t>व्यवसायी</a:t>
            </a:r>
            <a:r>
              <a:rPr lang="en-US" sz="2800" dirty="0"/>
              <a:t>, </a:t>
            </a:r>
            <a:r>
              <a:rPr lang="ne-NP" sz="2800" dirty="0"/>
              <a:t>कृषक</a:t>
            </a:r>
            <a:r>
              <a:rPr lang="en-US" sz="2800" dirty="0"/>
              <a:t>, </a:t>
            </a:r>
            <a:r>
              <a:rPr lang="ne-NP" sz="2800" dirty="0"/>
              <a:t>पेशाकर्मी एवं मानवसँग सम्बन्धित सबैखालका सकारात्मक परिवर्तनका लागि अनुसंधान</a:t>
            </a:r>
            <a:r>
              <a:rPr lang="en-US" sz="2800" dirty="0"/>
              <a:t>, </a:t>
            </a:r>
            <a:r>
              <a:rPr lang="ne-NP" sz="2800" dirty="0"/>
              <a:t>विकास</a:t>
            </a:r>
            <a:r>
              <a:rPr lang="en-US" sz="2800" dirty="0"/>
              <a:t>,    </a:t>
            </a:r>
            <a:r>
              <a:rPr lang="ne-NP" sz="2800" dirty="0"/>
              <a:t>प्रचारप्रसार</a:t>
            </a:r>
            <a:r>
              <a:rPr lang="en-US" sz="2800" dirty="0"/>
              <a:t>, </a:t>
            </a:r>
            <a:r>
              <a:rPr lang="ne-NP" sz="2800" dirty="0"/>
              <a:t>संगठन निर्माण</a:t>
            </a:r>
            <a:r>
              <a:rPr lang="en-US" sz="2800" dirty="0"/>
              <a:t>, </a:t>
            </a:r>
            <a:r>
              <a:rPr lang="ne-NP" sz="2800" dirty="0"/>
              <a:t>प्रविधि विकास</a:t>
            </a:r>
            <a:r>
              <a:rPr lang="en-US" sz="2800" dirty="0"/>
              <a:t>, </a:t>
            </a:r>
            <a:r>
              <a:rPr lang="ne-NP" sz="2800" dirty="0"/>
              <a:t>प्रवद्र्धन</a:t>
            </a:r>
            <a:r>
              <a:rPr lang="en-US" sz="2800" dirty="0"/>
              <a:t>, </a:t>
            </a:r>
            <a:r>
              <a:rPr lang="ne-NP" sz="2800" dirty="0"/>
              <a:t>भ्रमण</a:t>
            </a:r>
            <a:r>
              <a:rPr lang="en-US" sz="2800" dirty="0"/>
              <a:t>, </a:t>
            </a:r>
            <a:r>
              <a:rPr lang="ne-NP" sz="2800" dirty="0"/>
              <a:t>प्रवचन</a:t>
            </a:r>
            <a:r>
              <a:rPr lang="en-US" sz="2800" dirty="0"/>
              <a:t>, </a:t>
            </a:r>
            <a:r>
              <a:rPr lang="ne-NP" sz="2800" dirty="0"/>
              <a:t>सम्मेलन</a:t>
            </a:r>
            <a:r>
              <a:rPr lang="en-US" sz="2800" dirty="0"/>
              <a:t>, </a:t>
            </a:r>
            <a:r>
              <a:rPr lang="ne-NP" sz="2800" dirty="0"/>
              <a:t>संस्थागत विकास</a:t>
            </a:r>
            <a:r>
              <a:rPr lang="en-US" sz="2800" dirty="0"/>
              <a:t>, </a:t>
            </a:r>
            <a:r>
              <a:rPr lang="ne-NP" sz="2800" dirty="0"/>
              <a:t>आदिका कार्यहरुबाट नेपालको समग्र दिगो  विकासमा टेवा पुर्याउने ।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9230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919B-5247-47E9-866F-1CC91DAB2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874"/>
          </a:xfrm>
        </p:spPr>
        <p:txBody>
          <a:bodyPr>
            <a:normAutofit fontScale="90000"/>
          </a:bodyPr>
          <a:lstStyle/>
          <a:p>
            <a:r>
              <a:rPr lang="ne-NP" b="1" dirty="0"/>
              <a:t>कार्यनितीहरू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E1B0-CDE7-40B3-A77B-2BF19B56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10206976" cy="4499232"/>
          </a:xfrm>
        </p:spPr>
        <p:txBody>
          <a:bodyPr>
            <a:noAutofit/>
          </a:bodyPr>
          <a:lstStyle/>
          <a:p>
            <a:r>
              <a:rPr lang="en-US" sz="2400" dirty="0"/>
              <a:t> (</a:t>
            </a:r>
            <a:r>
              <a:rPr lang="ne-NP" sz="2400" dirty="0"/>
              <a:t>क) संस्थाले प्रचलित नेपाल कानून वमोजिम सम्बन्धित निकायबाट अनुमति वा इजाजत प्राप्त गरी मात्र उपरोक्त उद्देश्य कार्यान्वयन गर्नेछ</a:t>
            </a:r>
            <a:r>
              <a:rPr lang="en-US" sz="2400" dirty="0"/>
              <a:t>,</a:t>
            </a:r>
          </a:p>
          <a:p>
            <a:r>
              <a:rPr lang="en-US" sz="2400" dirty="0"/>
              <a:t> (</a:t>
            </a:r>
            <a:r>
              <a:rPr lang="ne-NP" sz="2400" dirty="0"/>
              <a:t>ख) संस्था तथा कल्याणकारी कार्यको लागि आवश्यक पर्ने कार्यालय भवन</a:t>
            </a:r>
            <a:r>
              <a:rPr lang="en-US" sz="2400" dirty="0"/>
              <a:t>, </a:t>
            </a:r>
            <a:r>
              <a:rPr lang="ne-NP" sz="2400" dirty="0"/>
              <a:t>दीर्घकालीन पुनःस्थापना (बाल</a:t>
            </a:r>
            <a:r>
              <a:rPr lang="en-US" sz="2400" dirty="0"/>
              <a:t>, </a:t>
            </a:r>
            <a:r>
              <a:rPr lang="ne-NP" sz="2400" dirty="0"/>
              <a:t>बृद्ध</a:t>
            </a:r>
            <a:r>
              <a:rPr lang="en-US" sz="2400" dirty="0"/>
              <a:t>, </a:t>
            </a:r>
            <a:r>
              <a:rPr lang="ne-NP" sz="2400" dirty="0"/>
              <a:t>महिला) गृह</a:t>
            </a:r>
            <a:r>
              <a:rPr lang="en-US" sz="2400" dirty="0"/>
              <a:t>, </a:t>
            </a:r>
            <a:r>
              <a:rPr lang="ne-NP" sz="2400" dirty="0"/>
              <a:t>आश्रम</a:t>
            </a:r>
            <a:r>
              <a:rPr lang="en-US" sz="2400" dirty="0"/>
              <a:t>, </a:t>
            </a:r>
            <a:r>
              <a:rPr lang="ne-NP" sz="2400" dirty="0"/>
              <a:t>अनाथालय</a:t>
            </a:r>
            <a:r>
              <a:rPr lang="en-US" sz="2400" dirty="0"/>
              <a:t>, </a:t>
            </a:r>
            <a:r>
              <a:rPr lang="ne-NP" sz="2400" dirty="0"/>
              <a:t>सामुदायिक पार्क</a:t>
            </a:r>
            <a:r>
              <a:rPr lang="en-US" sz="2400" dirty="0"/>
              <a:t>, </a:t>
            </a:r>
            <a:r>
              <a:rPr lang="ne-NP" sz="2400" dirty="0"/>
              <a:t>बाल उद्यान</a:t>
            </a:r>
            <a:r>
              <a:rPr lang="en-US" sz="2400" dirty="0"/>
              <a:t>, </a:t>
            </a:r>
            <a:r>
              <a:rPr lang="ne-NP" sz="2400" dirty="0"/>
              <a:t>बहुउद्देयीय भवन</a:t>
            </a:r>
            <a:r>
              <a:rPr lang="en-US" sz="2400" dirty="0"/>
              <a:t>, </a:t>
            </a:r>
            <a:r>
              <a:rPr lang="ne-NP" sz="2400" dirty="0"/>
              <a:t>विवाह स्थल</a:t>
            </a:r>
            <a:r>
              <a:rPr lang="en-US" sz="2400" dirty="0"/>
              <a:t>, </a:t>
            </a:r>
            <a:r>
              <a:rPr lang="ne-NP" sz="2400" dirty="0"/>
              <a:t>तथा सामाजिक पूर्वाधार</a:t>
            </a:r>
            <a:r>
              <a:rPr lang="en-US" sz="2400" dirty="0"/>
              <a:t>, </a:t>
            </a:r>
            <a:r>
              <a:rPr lang="ne-NP" sz="2400" dirty="0"/>
              <a:t>योग केन्द्र</a:t>
            </a:r>
            <a:r>
              <a:rPr lang="en-US" sz="2400" dirty="0"/>
              <a:t>, </a:t>
            </a:r>
            <a:r>
              <a:rPr lang="ne-NP" sz="2400" dirty="0"/>
              <a:t>व्यायाम गृह</a:t>
            </a:r>
            <a:r>
              <a:rPr lang="en-US" sz="2400" dirty="0"/>
              <a:t>, </a:t>
            </a:r>
            <a:r>
              <a:rPr lang="ne-NP" sz="2400" dirty="0"/>
              <a:t>विश्रमालय</a:t>
            </a:r>
            <a:r>
              <a:rPr lang="en-US" sz="2400" dirty="0"/>
              <a:t>, </a:t>
            </a:r>
            <a:r>
              <a:rPr lang="ne-NP" sz="2400" dirty="0"/>
              <a:t>पुस्तकालय</a:t>
            </a:r>
            <a:r>
              <a:rPr lang="en-US" sz="2400" dirty="0"/>
              <a:t>, </a:t>
            </a:r>
            <a:r>
              <a:rPr lang="ne-NP" sz="2400" dirty="0"/>
              <a:t>चेतना केन्द्र</a:t>
            </a:r>
            <a:r>
              <a:rPr lang="en-US" sz="2400" dirty="0"/>
              <a:t>, </a:t>
            </a:r>
            <a:r>
              <a:rPr lang="ne-NP" sz="2400" dirty="0"/>
              <a:t>विभिन्न (स्वास्थ्य</a:t>
            </a:r>
            <a:r>
              <a:rPr lang="en-US" sz="2400" dirty="0"/>
              <a:t>, </a:t>
            </a:r>
            <a:r>
              <a:rPr lang="ne-NP" sz="2400" dirty="0"/>
              <a:t>श्रोत</a:t>
            </a:r>
            <a:r>
              <a:rPr lang="en-US" sz="2400" dirty="0"/>
              <a:t>, </a:t>
            </a:r>
            <a:r>
              <a:rPr lang="ne-NP" sz="2400" dirty="0"/>
              <a:t>सूचना) सेवा</a:t>
            </a:r>
            <a:r>
              <a:rPr lang="en-US" sz="2400" dirty="0"/>
              <a:t>, </a:t>
            </a:r>
            <a:r>
              <a:rPr lang="ne-NP" sz="2400" dirty="0"/>
              <a:t>केन्द्र</a:t>
            </a:r>
            <a:r>
              <a:rPr lang="en-US" sz="2400" dirty="0"/>
              <a:t>, </a:t>
            </a:r>
            <a:r>
              <a:rPr lang="ne-NP" sz="2400" dirty="0"/>
              <a:t>तालीमकेन्द्र</a:t>
            </a:r>
            <a:r>
              <a:rPr lang="en-US" sz="2400" dirty="0"/>
              <a:t>, </a:t>
            </a:r>
            <a:r>
              <a:rPr lang="ne-NP" sz="2400" dirty="0"/>
              <a:t>शीपकेन्द्र</a:t>
            </a:r>
            <a:r>
              <a:rPr lang="en-US" sz="2400" dirty="0"/>
              <a:t>, </a:t>
            </a:r>
            <a:r>
              <a:rPr lang="ne-NP" sz="2400" dirty="0"/>
              <a:t>व्यावसायिक अध्ययनकेन्द्र  निर्माण गर्ने वा भाडामा वा लिजमा लिने छ र कम्प्यूटर</a:t>
            </a:r>
            <a:r>
              <a:rPr lang="en-US" sz="2400" dirty="0"/>
              <a:t>, </a:t>
            </a:r>
            <a:r>
              <a:rPr lang="ne-NP" sz="2400" dirty="0"/>
              <a:t>टेलीफोन</a:t>
            </a:r>
            <a:r>
              <a:rPr lang="en-US" sz="2400" dirty="0"/>
              <a:t>, </a:t>
            </a:r>
            <a:r>
              <a:rPr lang="ne-NP" sz="2400" dirty="0"/>
              <a:t>फ्याक्स जस्ता कार्यालय सामान तथा एम्बुलेन्स एवं अन्य सवारी साधन खरिद गर्नेछ वा भाडामा लिई प्रयोग गर्नेछ</a:t>
            </a:r>
            <a:r>
              <a:rPr lang="en-US" sz="2400" dirty="0"/>
              <a:t>,</a:t>
            </a:r>
          </a:p>
          <a:p>
            <a:r>
              <a:rPr lang="en-US" sz="2400" dirty="0"/>
              <a:t>(</a:t>
            </a:r>
            <a:r>
              <a:rPr lang="ne-NP" sz="2400" dirty="0"/>
              <a:t>ग) संस्थालाई आवश्यक पर्ने कर्मचारी तथा स्वयम सेवक नियुक्ति गर्ने तथा तिनको सेवाका शर्तहरु निर्धारण गर्नेछ</a:t>
            </a:r>
            <a:r>
              <a:rPr lang="en-US" sz="2400" dirty="0"/>
              <a:t>,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1116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826B6-1DFD-4A4F-A9DB-BA5EE5BA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40890"/>
            <a:ext cx="8596668" cy="102747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C4CE5-34CC-4482-93C9-8201C9C8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1769807"/>
            <a:ext cx="9719187" cy="5088194"/>
          </a:xfrm>
        </p:spPr>
        <p:txBody>
          <a:bodyPr>
            <a:normAutofit/>
          </a:bodyPr>
          <a:lstStyle/>
          <a:p>
            <a:r>
              <a:rPr lang="en-US" sz="2400" dirty="0"/>
              <a:t>(</a:t>
            </a:r>
            <a:r>
              <a:rPr lang="ne-NP" sz="2400" dirty="0"/>
              <a:t>घ) संस्थामा कल्याणकारी कार्य गर्न विभिन्न तहबाट कोषको व्यवस्था गरी प्राप्त रकम बैंकमा जम्मा गरी संंयुक्त बैंक खाता सञ्चालन गर्नेछ</a:t>
            </a:r>
            <a:r>
              <a:rPr lang="en-US" sz="2400" dirty="0"/>
              <a:t>,</a:t>
            </a:r>
          </a:p>
          <a:p>
            <a:r>
              <a:rPr lang="en-US" sz="2400" dirty="0"/>
              <a:t>(</a:t>
            </a:r>
            <a:r>
              <a:rPr lang="ne-NP" sz="2400" dirty="0"/>
              <a:t>ङ) शिक्षा</a:t>
            </a:r>
            <a:r>
              <a:rPr lang="en-US" sz="2400" dirty="0"/>
              <a:t>, </a:t>
            </a:r>
            <a:r>
              <a:rPr lang="ne-NP" sz="2400" dirty="0"/>
              <a:t>स्वास्थ्य</a:t>
            </a:r>
            <a:r>
              <a:rPr lang="en-US" sz="2400" dirty="0"/>
              <a:t>, </a:t>
            </a:r>
            <a:r>
              <a:rPr lang="ne-NP" sz="2400" dirty="0"/>
              <a:t>पूर्वाधार</a:t>
            </a:r>
            <a:r>
              <a:rPr lang="en-US" sz="2400" dirty="0"/>
              <a:t>, </a:t>
            </a:r>
            <a:r>
              <a:rPr lang="ne-NP" sz="2400" dirty="0"/>
              <a:t>जीविकोपार्जन</a:t>
            </a:r>
            <a:r>
              <a:rPr lang="en-US" sz="2400" dirty="0"/>
              <a:t>, </a:t>
            </a:r>
            <a:r>
              <a:rPr lang="ne-NP" sz="2400" dirty="0"/>
              <a:t>जलवायु</a:t>
            </a:r>
            <a:r>
              <a:rPr lang="en-US" sz="2400" dirty="0"/>
              <a:t>, </a:t>
            </a:r>
            <a:r>
              <a:rPr lang="ne-NP" sz="2400" dirty="0"/>
              <a:t>जैविक विविधता</a:t>
            </a:r>
            <a:r>
              <a:rPr lang="en-US" sz="2400" dirty="0"/>
              <a:t>, </a:t>
            </a:r>
            <a:r>
              <a:rPr lang="ne-NP" sz="2400" dirty="0"/>
              <a:t>वातावरण</a:t>
            </a:r>
            <a:r>
              <a:rPr lang="en-US" sz="2400" dirty="0"/>
              <a:t>, </a:t>
            </a:r>
            <a:r>
              <a:rPr lang="ne-NP" sz="2400" dirty="0"/>
              <a:t>सौन्दयीकराण</a:t>
            </a:r>
            <a:r>
              <a:rPr lang="en-US" sz="2400" dirty="0"/>
              <a:t>, </a:t>
            </a:r>
            <a:r>
              <a:rPr lang="ne-NP" sz="2400" dirty="0"/>
              <a:t>सरसफाईको गुणस्तर बढाउन बृद्ध</a:t>
            </a:r>
            <a:r>
              <a:rPr lang="en-US" sz="2400" dirty="0"/>
              <a:t>, </a:t>
            </a:r>
            <a:r>
              <a:rPr lang="ne-NP" sz="2400" dirty="0"/>
              <a:t>महिला</a:t>
            </a:r>
            <a:r>
              <a:rPr lang="en-US" sz="2400" dirty="0"/>
              <a:t>, </a:t>
            </a:r>
            <a:r>
              <a:rPr lang="ne-NP" sz="2400" dirty="0"/>
              <a:t>बालबालिका</a:t>
            </a:r>
            <a:r>
              <a:rPr lang="en-US" sz="2400" dirty="0"/>
              <a:t>, </a:t>
            </a:r>
            <a:r>
              <a:rPr lang="ne-NP" sz="2400" dirty="0"/>
              <a:t>युवाहरुको लागि विभिन्न सांस्कृतिक</a:t>
            </a:r>
            <a:r>
              <a:rPr lang="en-US" sz="2400" dirty="0"/>
              <a:t>, </a:t>
            </a:r>
            <a:r>
              <a:rPr lang="ne-NP" sz="2400" dirty="0"/>
              <a:t>प्रतियोगिता</a:t>
            </a:r>
            <a:r>
              <a:rPr lang="en-US" sz="2400" dirty="0"/>
              <a:t>, </a:t>
            </a:r>
            <a:r>
              <a:rPr lang="ne-NP" sz="2400" dirty="0"/>
              <a:t>खेलकुद</a:t>
            </a:r>
            <a:r>
              <a:rPr lang="en-US" sz="2400" dirty="0"/>
              <a:t>, </a:t>
            </a:r>
            <a:r>
              <a:rPr lang="ne-NP" sz="2400" dirty="0"/>
              <a:t>अन्तरक्रिया</a:t>
            </a:r>
            <a:r>
              <a:rPr lang="en-US" sz="2400" dirty="0"/>
              <a:t>, </a:t>
            </a:r>
            <a:r>
              <a:rPr lang="ne-NP" sz="2400" dirty="0"/>
              <a:t>सम्मान</a:t>
            </a:r>
            <a:r>
              <a:rPr lang="en-US" sz="2400" dirty="0"/>
              <a:t>, </a:t>
            </a:r>
            <a:r>
              <a:rPr lang="ne-NP" sz="2400" dirty="0"/>
              <a:t>सभा समारोह</a:t>
            </a:r>
            <a:r>
              <a:rPr lang="en-US" sz="2400" dirty="0"/>
              <a:t>, </a:t>
            </a:r>
            <a:r>
              <a:rPr lang="ne-NP" sz="2400" dirty="0"/>
              <a:t>प्रवचन</a:t>
            </a:r>
            <a:r>
              <a:rPr lang="en-US" sz="2400" dirty="0"/>
              <a:t>, </a:t>
            </a:r>
            <a:r>
              <a:rPr lang="ne-NP" sz="2400" dirty="0"/>
              <a:t>सप्ताह</a:t>
            </a:r>
            <a:r>
              <a:rPr lang="en-US" sz="2400" dirty="0"/>
              <a:t>, </a:t>
            </a:r>
            <a:r>
              <a:rPr lang="ne-NP" sz="2400" dirty="0"/>
              <a:t>वृक्षारोपण</a:t>
            </a:r>
            <a:r>
              <a:rPr lang="en-US" sz="2400" dirty="0"/>
              <a:t>, </a:t>
            </a:r>
            <a:r>
              <a:rPr lang="ne-NP" sz="2400" dirty="0"/>
              <a:t>आदि कार्यक्रम संचालन गर्ने तथा अध्ययन</a:t>
            </a:r>
            <a:r>
              <a:rPr lang="en-US" sz="2400" dirty="0"/>
              <a:t>, </a:t>
            </a:r>
            <a:r>
              <a:rPr lang="ne-NP" sz="2400" dirty="0"/>
              <a:t>अनुसंधान</a:t>
            </a:r>
            <a:r>
              <a:rPr lang="en-US" sz="2400" dirty="0"/>
              <a:t>, </a:t>
            </a:r>
            <a:r>
              <a:rPr lang="ne-NP" sz="2400" dirty="0"/>
              <a:t>अनुगमन मूल्यांकन</a:t>
            </a:r>
            <a:r>
              <a:rPr lang="en-US" sz="2400" dirty="0"/>
              <a:t>, </a:t>
            </a:r>
            <a:r>
              <a:rPr lang="ne-NP" sz="2400" dirty="0"/>
              <a:t>जस्ता कार्यहरु गर्ने । । </a:t>
            </a:r>
            <a:endParaRPr lang="en-US" sz="2400" dirty="0"/>
          </a:p>
          <a:p>
            <a:r>
              <a:rPr lang="ne-NP" sz="2400" dirty="0"/>
              <a:t>च) विभिन्न जनचेतना</a:t>
            </a:r>
            <a:r>
              <a:rPr lang="en-US" sz="2400" dirty="0"/>
              <a:t>, </a:t>
            </a:r>
            <a:r>
              <a:rPr lang="ne-NP" sz="2400" dirty="0"/>
              <a:t>आयमूलक</a:t>
            </a:r>
            <a:r>
              <a:rPr lang="en-US" sz="2400" dirty="0"/>
              <a:t>, </a:t>
            </a:r>
            <a:r>
              <a:rPr lang="ne-NP" sz="2400" dirty="0"/>
              <a:t>शीपमुलक</a:t>
            </a:r>
            <a:r>
              <a:rPr lang="en-US" sz="2400" dirty="0"/>
              <a:t>, </a:t>
            </a:r>
            <a:r>
              <a:rPr lang="ne-NP" sz="2400" dirty="0"/>
              <a:t>पूर्वाधार विकास</a:t>
            </a:r>
            <a:r>
              <a:rPr lang="en-US" sz="2400" dirty="0"/>
              <a:t>, </a:t>
            </a:r>
            <a:r>
              <a:rPr lang="ne-NP" sz="2400" dirty="0"/>
              <a:t>सु–शासन</a:t>
            </a:r>
            <a:r>
              <a:rPr lang="en-US" sz="2400" dirty="0"/>
              <a:t>,  </a:t>
            </a:r>
            <a:r>
              <a:rPr lang="ne-NP" sz="2400" dirty="0"/>
              <a:t>आदिका लागि कार्यक्रमहरु संचालन गर्न स्थानीय तह तथा संघ–संस्थासंग समन्वय र सहकार्य गरी संचालन गर्ने र दिगो विकासका लागि प्रयास गर्ने ।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4039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931E-976D-4222-9105-A900F4CFF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325" y="684560"/>
            <a:ext cx="10968919" cy="903604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ne-NP" sz="5300" dirty="0"/>
              <a:t>संस्थागत सरचना</a:t>
            </a:r>
            <a:br>
              <a:rPr lang="en-US" dirty="0"/>
            </a:br>
            <a:endParaRPr lang="en-US" dirty="0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3E99908B-A40B-4D76-A9B9-56F42B80C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e-NP" altLang="en-US" sz="8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Mangal" panose="02040503050203030202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9EA9A010-2138-49D3-84CD-BAE0E8648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A533C56D-7B7A-48A4-8F9D-8611DCB760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6154"/>
          <a:stretch/>
        </p:blipFill>
        <p:spPr>
          <a:xfrm>
            <a:off x="1934819" y="1781110"/>
            <a:ext cx="7167175" cy="4781922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247872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919B-5247-47E9-866F-1CC91DAB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/>
              <a:t>विभाग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AE1B0-CDE7-40B3-A77B-2BF19B56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994"/>
            <a:ext cx="7242550" cy="3880773"/>
          </a:xfrm>
        </p:spPr>
        <p:txBody>
          <a:bodyPr/>
          <a:lstStyle/>
          <a:p>
            <a:r>
              <a:rPr lang="ne-NP" sz="3200" dirty="0"/>
              <a:t>महिला </a:t>
            </a:r>
          </a:p>
          <a:p>
            <a:r>
              <a:rPr lang="ne-NP" sz="3200" dirty="0"/>
              <a:t>बाल बालबालिका</a:t>
            </a:r>
          </a:p>
          <a:p>
            <a:r>
              <a:rPr lang="ne-NP" sz="3200" dirty="0"/>
              <a:t>बृद्ध तथा  ज्येष्ठ नागरीक </a:t>
            </a:r>
          </a:p>
          <a:p>
            <a:endParaRPr lang="ne-NP" dirty="0"/>
          </a:p>
          <a:p>
            <a:r>
              <a:rPr lang="ne-NP" sz="2800" dirty="0"/>
              <a:t>युवा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27556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C931E-976D-4222-9105-A900F4CFF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e-NP" dirty="0"/>
              <a:t>कार्य प्रगति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7F1E-121A-4D5C-84DA-284BC46DD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3329"/>
            <a:ext cx="9602292" cy="5176684"/>
          </a:xfrm>
        </p:spPr>
        <p:txBody>
          <a:bodyPr>
            <a:normAutofit lnSpcReduction="10000"/>
          </a:bodyPr>
          <a:lstStyle/>
          <a:p>
            <a:r>
              <a:rPr lang="ne-NP" sz="3200" dirty="0"/>
              <a:t>संस्था दर्ता</a:t>
            </a:r>
          </a:p>
          <a:p>
            <a:r>
              <a:rPr lang="ne-NP" sz="3200" dirty="0"/>
              <a:t>पान नं</a:t>
            </a:r>
            <a:endParaRPr lang="en-US" sz="3200" dirty="0"/>
          </a:p>
          <a:p>
            <a:r>
              <a:rPr lang="ne-NP" sz="3200" dirty="0"/>
              <a:t>खाता संचालित</a:t>
            </a:r>
          </a:p>
          <a:p>
            <a:r>
              <a:rPr lang="ne-NP" sz="3200" dirty="0"/>
              <a:t>समाज कल्याण परिषदमा आवद्धता</a:t>
            </a:r>
          </a:p>
          <a:p>
            <a:r>
              <a:rPr lang="ne-NP" sz="3200" dirty="0"/>
              <a:t>जग्गा को व्यवस्थामा प्रयत्नरत</a:t>
            </a:r>
          </a:p>
          <a:p>
            <a:r>
              <a:rPr lang="ne-NP" sz="3200" dirty="0"/>
              <a:t>एम्बुलेन्सको लागि प्रस्तावना तथा सिफारिस</a:t>
            </a:r>
          </a:p>
          <a:p>
            <a:r>
              <a:rPr lang="ne-NP" sz="3200" dirty="0"/>
              <a:t>भवन निर्माणको लागि प्रदेश तथा अन्य निकायमा पहल</a:t>
            </a:r>
          </a:p>
          <a:p>
            <a:r>
              <a:rPr lang="ne-NP" sz="3200" dirty="0"/>
              <a:t>सामाजिक कार्य प्रति अग्रसर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00562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57C0-8975-4AE7-9260-3069A316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83226"/>
          </a:xfrm>
        </p:spPr>
        <p:txBody>
          <a:bodyPr/>
          <a:lstStyle/>
          <a:p>
            <a:r>
              <a:rPr lang="ne-NP" dirty="0"/>
              <a:t>सदस्यता प्रकार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E22E-4549-4DDB-A1C9-CFDAF52A5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45342"/>
            <a:ext cx="11401596" cy="5412657"/>
          </a:xfrm>
        </p:spPr>
        <p:txBody>
          <a:bodyPr>
            <a:normAutofit fontScale="70000" lnSpcReduction="20000"/>
          </a:bodyPr>
          <a:lstStyle/>
          <a:p>
            <a:r>
              <a:rPr lang="ne-NP" sz="2000" dirty="0"/>
              <a:t>साधारण सदस्य</a:t>
            </a:r>
          </a:p>
          <a:p>
            <a:r>
              <a:rPr lang="ne-NP" sz="2000" dirty="0"/>
              <a:t>संस्थापक सदस्य</a:t>
            </a:r>
          </a:p>
          <a:p>
            <a:r>
              <a:rPr lang="ne-NP" sz="2000" dirty="0"/>
              <a:t>आजीवन सदस्य</a:t>
            </a:r>
          </a:p>
          <a:p>
            <a:r>
              <a:rPr lang="ne-NP" sz="2000" dirty="0"/>
              <a:t>सल्लाहकार सदस्य</a:t>
            </a:r>
          </a:p>
          <a:p>
            <a:r>
              <a:rPr lang="ne-NP" sz="2000" dirty="0"/>
              <a:t>मानार्थ सदस्य</a:t>
            </a:r>
          </a:p>
          <a:p>
            <a:pPr marL="0" indent="0">
              <a:buNone/>
            </a:pPr>
            <a:r>
              <a:rPr lang="en-US" sz="3200" dirty="0">
                <a:latin typeface="Preeti" pitchFamily="2" charset="0"/>
              </a:rPr>
              <a:t>-</a:t>
            </a:r>
            <a:r>
              <a:rPr lang="en-US" sz="3200" b="1" dirty="0">
                <a:latin typeface="Preeti" pitchFamily="2" charset="0"/>
              </a:rPr>
              <a:t>s_;</a:t>
            </a:r>
            <a:r>
              <a:rPr lang="en-US" sz="3200" b="1" dirty="0" err="1">
                <a:latin typeface="Preeti" pitchFamily="2" charset="0"/>
              </a:rPr>
              <a:t>fwf</a:t>
            </a:r>
            <a:r>
              <a:rPr lang="en-US" sz="3200" b="1" dirty="0">
                <a:latin typeface="Preeti" pitchFamily="2" charset="0"/>
              </a:rPr>
              <a:t>/0f ;</a:t>
            </a:r>
            <a:r>
              <a:rPr lang="en-US" sz="3200" b="1" dirty="0" err="1">
                <a:latin typeface="Preeti" pitchFamily="2" charset="0"/>
              </a:rPr>
              <a:t>b:o</a:t>
            </a:r>
            <a:r>
              <a:rPr lang="en-US" sz="3200" b="1" dirty="0">
                <a:latin typeface="Preeti" pitchFamily="2" charset="0"/>
              </a:rPr>
              <a:t> M– </a:t>
            </a:r>
            <a:r>
              <a:rPr lang="en-US" sz="3200" dirty="0">
                <a:latin typeface="Preeti" pitchFamily="2" charset="0"/>
              </a:rPr>
              <a:t>o; </a:t>
            </a:r>
            <a:r>
              <a:rPr lang="en-US" sz="3200" dirty="0" err="1">
                <a:latin typeface="Preeti" pitchFamily="2" charset="0"/>
              </a:rPr>
              <a:t>ljwfgsf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wf</a:t>
            </a:r>
            <a:r>
              <a:rPr lang="en-US" sz="3200" dirty="0">
                <a:latin typeface="Preeti" pitchFamily="2" charset="0"/>
              </a:rPr>
              <a:t>/f &amp; </a:t>
            </a:r>
            <a:r>
              <a:rPr lang="en-US" sz="3200" dirty="0" err="1">
                <a:latin typeface="Preeti" pitchFamily="2" charset="0"/>
              </a:rPr>
              <a:t>adf</a:t>
            </a:r>
            <a:r>
              <a:rPr lang="en-US" sz="3200" dirty="0">
                <a:latin typeface="Preeti" pitchFamily="2" charset="0"/>
              </a:rPr>
              <a:t>]</a:t>
            </a:r>
            <a:r>
              <a:rPr lang="en-US" sz="3200" dirty="0" err="1">
                <a:latin typeface="Preeti" pitchFamily="2" charset="0"/>
              </a:rPr>
              <a:t>lhd</a:t>
            </a:r>
            <a:r>
              <a:rPr lang="en-US" sz="3200" dirty="0">
                <a:latin typeface="Preeti" pitchFamily="2" charset="0"/>
              </a:rPr>
              <a:t> of]</a:t>
            </a:r>
            <a:r>
              <a:rPr lang="en-US" sz="3200" dirty="0" err="1">
                <a:latin typeface="Preeti" pitchFamily="2" charset="0"/>
              </a:rPr>
              <a:t>Uotf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k'u</a:t>
            </a:r>
            <a:r>
              <a:rPr lang="en-US" sz="3200" dirty="0">
                <a:latin typeface="Preeti" pitchFamily="2" charset="0"/>
              </a:rPr>
              <a:t>]sf] OR5's </a:t>
            </a:r>
            <a:r>
              <a:rPr lang="en-US" sz="3200" dirty="0" err="1">
                <a:latin typeface="Preeti" pitchFamily="2" charset="0"/>
              </a:rPr>
              <a:t>JolQmnfO</a:t>
            </a:r>
            <a:r>
              <a:rPr lang="en-US" sz="3200" dirty="0">
                <a:latin typeface="Preeti" pitchFamily="2" charset="0"/>
              </a:rPr>
              <a:t>{ </a:t>
            </a:r>
            <a:r>
              <a:rPr lang="en-US" sz="3200" dirty="0" err="1">
                <a:latin typeface="Preeti" pitchFamily="2" charset="0"/>
              </a:rPr>
              <a:t>sfo</a:t>
            </a:r>
            <a:r>
              <a:rPr lang="en-US" sz="3200" dirty="0">
                <a:latin typeface="Preeti" pitchFamily="2" charset="0"/>
              </a:rPr>
              <a:t>{;</a:t>
            </a:r>
            <a:r>
              <a:rPr lang="en-US" sz="3200" dirty="0" err="1">
                <a:latin typeface="Preeti" pitchFamily="2" charset="0"/>
              </a:rPr>
              <a:t>ldltn</a:t>
            </a:r>
            <a:r>
              <a:rPr lang="en-US" sz="3200" dirty="0">
                <a:latin typeface="Preeti" pitchFamily="2" charset="0"/>
              </a:rPr>
              <a:t>] ;</a:t>
            </a:r>
            <a:r>
              <a:rPr lang="en-US" sz="3200" dirty="0" err="1">
                <a:latin typeface="Preeti" pitchFamily="2" charset="0"/>
              </a:rPr>
              <a:t>fwf</a:t>
            </a:r>
            <a:r>
              <a:rPr lang="en-US" sz="3200" dirty="0">
                <a:latin typeface="Preeti" pitchFamily="2" charset="0"/>
              </a:rPr>
              <a:t>/0f ;</a:t>
            </a:r>
            <a:r>
              <a:rPr lang="en-US" sz="3200" dirty="0" err="1">
                <a:latin typeface="Preeti" pitchFamily="2" charset="0"/>
              </a:rPr>
              <a:t>b:otf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k|bfg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ug</a:t>
            </a:r>
            <a:r>
              <a:rPr lang="en-US" sz="3200" dirty="0">
                <a:latin typeface="Preeti" pitchFamily="2" charset="0"/>
              </a:rPr>
              <a:t>{   ;Sg]5 .</a:t>
            </a:r>
          </a:p>
          <a:p>
            <a:pPr marL="0" indent="0">
              <a:buNone/>
            </a:pPr>
            <a:r>
              <a:rPr lang="en-US" sz="3200" b="1" dirty="0">
                <a:latin typeface="Preeti" pitchFamily="2" charset="0"/>
              </a:rPr>
              <a:t>-v_	</a:t>
            </a:r>
            <a:r>
              <a:rPr lang="en-US" sz="3200" b="1" dirty="0" err="1">
                <a:latin typeface="Preeti" pitchFamily="2" charset="0"/>
              </a:rPr>
              <a:t>cfhLjg</a:t>
            </a:r>
            <a:r>
              <a:rPr lang="en-US" sz="3200" b="1" dirty="0">
                <a:latin typeface="Preeti" pitchFamily="2" charset="0"/>
              </a:rPr>
              <a:t> ;</a:t>
            </a:r>
            <a:r>
              <a:rPr lang="en-US" sz="3200" b="1" dirty="0" err="1">
                <a:latin typeface="Preeti" pitchFamily="2" charset="0"/>
              </a:rPr>
              <a:t>b:o</a:t>
            </a:r>
            <a:r>
              <a:rPr lang="en-US" sz="3200" b="1" dirty="0">
                <a:latin typeface="Preeti" pitchFamily="2" charset="0"/>
              </a:rPr>
              <a:t> M–  </a:t>
            </a:r>
            <a:r>
              <a:rPr lang="en-US" sz="3200" dirty="0">
                <a:latin typeface="Preeti" pitchFamily="2" charset="0"/>
              </a:rPr>
              <a:t>;</a:t>
            </a:r>
            <a:r>
              <a:rPr lang="en-US" sz="3200" dirty="0" err="1">
                <a:latin typeface="Preeti" pitchFamily="2" charset="0"/>
              </a:rPr>
              <a:t>fwf</a:t>
            </a:r>
            <a:r>
              <a:rPr lang="en-US" sz="3200" dirty="0">
                <a:latin typeface="Preeti" pitchFamily="2" charset="0"/>
              </a:rPr>
              <a:t>/0f ;</a:t>
            </a:r>
            <a:r>
              <a:rPr lang="en-US" sz="3200" dirty="0" err="1">
                <a:latin typeface="Preeti" pitchFamily="2" charset="0"/>
              </a:rPr>
              <a:t>b:otf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k|fKt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ul</a:t>
            </a:r>
            <a:r>
              <a:rPr lang="en-US" sz="3200" dirty="0">
                <a:latin typeface="Preeti" pitchFamily="2" charset="0"/>
              </a:rPr>
              <a:t>/ @ </a:t>
            </a:r>
            <a:r>
              <a:rPr lang="en-US" sz="3200" dirty="0" err="1">
                <a:latin typeface="Preeti" pitchFamily="2" charset="0"/>
              </a:rPr>
              <a:t>jif</a:t>
            </a:r>
            <a:r>
              <a:rPr lang="en-US" sz="3200" dirty="0">
                <a:latin typeface="Preeti" pitchFamily="2" charset="0"/>
              </a:rPr>
              <a:t>{ </a:t>
            </a:r>
            <a:r>
              <a:rPr lang="en-US" sz="3200" dirty="0" err="1">
                <a:latin typeface="Preeti" pitchFamily="2" charset="0"/>
              </a:rPr>
              <a:t>cjlw</a:t>
            </a:r>
            <a:r>
              <a:rPr lang="en-US" sz="3200" dirty="0">
                <a:latin typeface="Preeti" pitchFamily="2" charset="0"/>
              </a:rPr>
              <a:t> ;</a:t>
            </a:r>
            <a:r>
              <a:rPr lang="en-US" sz="3200" dirty="0" err="1">
                <a:latin typeface="Preeti" pitchFamily="2" charset="0"/>
              </a:rPr>
              <a:t>Dd</a:t>
            </a:r>
            <a:r>
              <a:rPr lang="en-US" sz="3200" dirty="0">
                <a:latin typeface="Preeti" pitchFamily="2" charset="0"/>
              </a:rPr>
              <a:t> o; ;+:</a:t>
            </a:r>
            <a:r>
              <a:rPr lang="en-US" sz="3200" dirty="0" err="1">
                <a:latin typeface="Preeti" pitchFamily="2" charset="0"/>
              </a:rPr>
              <a:t>yfnfO</a:t>
            </a:r>
            <a:r>
              <a:rPr lang="en-US" sz="3200" dirty="0">
                <a:latin typeface="Preeti" pitchFamily="2" charset="0"/>
              </a:rPr>
              <a:t>{ </a:t>
            </a:r>
            <a:r>
              <a:rPr lang="en-US" sz="3200" dirty="0" err="1">
                <a:latin typeface="Preeti" pitchFamily="2" charset="0"/>
              </a:rPr>
              <a:t>ljz</a:t>
            </a:r>
            <a:r>
              <a:rPr lang="en-US" sz="3200" dirty="0">
                <a:latin typeface="Preeti" pitchFamily="2" charset="0"/>
              </a:rPr>
              <a:t>]if of]</a:t>
            </a:r>
            <a:r>
              <a:rPr lang="en-US" sz="3200" dirty="0" err="1">
                <a:latin typeface="Preeti" pitchFamily="2" charset="0"/>
              </a:rPr>
              <a:t>ubfg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lbPsf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cfhLjg</a:t>
            </a:r>
            <a:r>
              <a:rPr lang="en-US" sz="3200" dirty="0">
                <a:latin typeface="Preeti" pitchFamily="2" charset="0"/>
              </a:rPr>
              <a:t> ;</a:t>
            </a:r>
            <a:r>
              <a:rPr lang="en-US" sz="3200" dirty="0" err="1">
                <a:latin typeface="Preeti" pitchFamily="2" charset="0"/>
              </a:rPr>
              <a:t>b:o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x'g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rfxg</a:t>
            </a:r>
            <a:r>
              <a:rPr lang="en-US" sz="3200" dirty="0">
                <a:latin typeface="Preeti" pitchFamily="2" charset="0"/>
              </a:rPr>
              <a:t>] ;</a:t>
            </a:r>
            <a:r>
              <a:rPr lang="en-US" sz="3200" dirty="0" err="1">
                <a:latin typeface="Preeti" pitchFamily="2" charset="0"/>
              </a:rPr>
              <a:t>b:on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tf</a:t>
            </a:r>
            <a:r>
              <a:rPr lang="en-US" sz="3200" dirty="0">
                <a:latin typeface="Preeti" pitchFamily="2" charset="0"/>
              </a:rPr>
              <a:t>]</a:t>
            </a:r>
            <a:r>
              <a:rPr lang="en-US" sz="3200" dirty="0" err="1">
                <a:latin typeface="Preeti" pitchFamily="2" charset="0"/>
              </a:rPr>
              <a:t>lsPsf</a:t>
            </a:r>
            <a:r>
              <a:rPr lang="en-US" sz="3200" dirty="0">
                <a:latin typeface="Preeti" pitchFamily="2" charset="0"/>
              </a:rPr>
              <a:t>] b:t'/ </a:t>
            </a:r>
            <a:r>
              <a:rPr lang="en-US" sz="3200" dirty="0" err="1">
                <a:latin typeface="Preeti" pitchFamily="2" charset="0"/>
              </a:rPr>
              <a:t>a'emfO</a:t>
            </a:r>
            <a:r>
              <a:rPr lang="en-US" sz="3200" dirty="0">
                <a:latin typeface="Preeti" pitchFamily="2" charset="0"/>
              </a:rPr>
              <a:t>{ </a:t>
            </a:r>
            <a:r>
              <a:rPr lang="en-US" sz="3200" dirty="0" err="1">
                <a:latin typeface="Preeti" pitchFamily="2" charset="0"/>
              </a:rPr>
              <a:t>tf</a:t>
            </a:r>
            <a:r>
              <a:rPr lang="en-US" sz="3200" dirty="0">
                <a:latin typeface="Preeti" pitchFamily="2" charset="0"/>
              </a:rPr>
              <a:t>]</a:t>
            </a:r>
            <a:r>
              <a:rPr lang="en-US" sz="3200" dirty="0" err="1">
                <a:latin typeface="Preeti" pitchFamily="2" charset="0"/>
              </a:rPr>
              <a:t>lsP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adf</a:t>
            </a:r>
            <a:r>
              <a:rPr lang="en-US" sz="3200" dirty="0">
                <a:latin typeface="Preeti" pitchFamily="2" charset="0"/>
              </a:rPr>
              <a:t>]</a:t>
            </a:r>
            <a:r>
              <a:rPr lang="en-US" sz="3200" dirty="0" err="1">
                <a:latin typeface="Preeti" pitchFamily="2" charset="0"/>
              </a:rPr>
              <a:t>lhd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cfj</a:t>
            </a:r>
            <a:r>
              <a:rPr lang="en-US" sz="3200" dirty="0">
                <a:latin typeface="Preeti" pitchFamily="2" charset="0"/>
              </a:rPr>
              <a:t>]</a:t>
            </a:r>
            <a:r>
              <a:rPr lang="en-US" sz="3200" dirty="0" err="1">
                <a:latin typeface="Preeti" pitchFamily="2" charset="0"/>
              </a:rPr>
              <a:t>bg</a:t>
            </a:r>
            <a:r>
              <a:rPr lang="en-US" sz="3200" dirty="0">
                <a:latin typeface="Preeti" pitchFamily="2" charset="0"/>
              </a:rPr>
              <a:t> u/]</a:t>
            </a:r>
            <a:r>
              <a:rPr lang="en-US" sz="3200" dirty="0" err="1">
                <a:latin typeface="Preeti" pitchFamily="2" charset="0"/>
              </a:rPr>
              <a:t>df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cfhLjg</a:t>
            </a:r>
            <a:r>
              <a:rPr lang="en-US" sz="3200" dirty="0">
                <a:latin typeface="Preeti" pitchFamily="2" charset="0"/>
              </a:rPr>
              <a:t> ;</a:t>
            </a:r>
            <a:r>
              <a:rPr lang="en-US" sz="3200" dirty="0" err="1">
                <a:latin typeface="Preeti" pitchFamily="2" charset="0"/>
              </a:rPr>
              <a:t>b:otf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k|fKt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ug</a:t>
            </a:r>
            <a:r>
              <a:rPr lang="en-US" sz="3200" dirty="0">
                <a:latin typeface="Preeti" pitchFamily="2" charset="0"/>
              </a:rPr>
              <a:t>]{5 . </a:t>
            </a:r>
          </a:p>
          <a:p>
            <a:pPr marL="0" indent="0">
              <a:buNone/>
            </a:pPr>
            <a:r>
              <a:rPr lang="en-US" sz="3200" b="1" dirty="0">
                <a:latin typeface="Preeti" pitchFamily="2" charset="0"/>
              </a:rPr>
              <a:t>-u_	;+:</a:t>
            </a:r>
            <a:r>
              <a:rPr lang="en-US" sz="3200" b="1" dirty="0" err="1">
                <a:latin typeface="Preeti" pitchFamily="2" charset="0"/>
              </a:rPr>
              <a:t>yfks</a:t>
            </a:r>
            <a:r>
              <a:rPr lang="en-US" sz="3200" b="1" dirty="0">
                <a:latin typeface="Preeti" pitchFamily="2" charset="0"/>
              </a:rPr>
              <a:t> ;</a:t>
            </a:r>
            <a:r>
              <a:rPr lang="en-US" sz="3200" b="1" dirty="0" err="1">
                <a:latin typeface="Preeti" pitchFamily="2" charset="0"/>
              </a:rPr>
              <a:t>b:o</a:t>
            </a:r>
            <a:r>
              <a:rPr lang="en-US" sz="3200" b="1" dirty="0">
                <a:latin typeface="Preeti" pitchFamily="2" charset="0"/>
              </a:rPr>
              <a:t> M– </a:t>
            </a:r>
            <a:r>
              <a:rPr lang="en-US" sz="3200" dirty="0">
                <a:latin typeface="Preeti" pitchFamily="2" charset="0"/>
              </a:rPr>
              <a:t>of] ;+:</a:t>
            </a:r>
            <a:r>
              <a:rPr lang="en-US" sz="3200" dirty="0" err="1">
                <a:latin typeface="Preeti" pitchFamily="2" charset="0"/>
              </a:rPr>
              <a:t>yfsf</a:t>
            </a:r>
            <a:r>
              <a:rPr lang="en-US" sz="3200" dirty="0">
                <a:latin typeface="Preeti" pitchFamily="2" charset="0"/>
              </a:rPr>
              <a:t>] :</a:t>
            </a:r>
            <a:r>
              <a:rPr lang="en-US" sz="3200" dirty="0" err="1">
                <a:latin typeface="Preeti" pitchFamily="2" charset="0"/>
              </a:rPr>
              <a:t>yfkgf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sfndf</a:t>
            </a:r>
            <a:r>
              <a:rPr lang="en-US" sz="3200" dirty="0">
                <a:latin typeface="Preeti" pitchFamily="2" charset="0"/>
              </a:rPr>
              <a:t> of]</a:t>
            </a:r>
            <a:r>
              <a:rPr lang="en-US" sz="3200" dirty="0" err="1">
                <a:latin typeface="Preeti" pitchFamily="2" charset="0"/>
              </a:rPr>
              <a:t>ubfg</a:t>
            </a:r>
            <a:r>
              <a:rPr lang="en-US" sz="3200" dirty="0">
                <a:latin typeface="Preeti" pitchFamily="2" charset="0"/>
              </a:rPr>
              <a:t> k'¥</a:t>
            </a:r>
            <a:r>
              <a:rPr lang="en-US" sz="3200" dirty="0" err="1">
                <a:latin typeface="Preeti" pitchFamily="2" charset="0"/>
              </a:rPr>
              <a:t>ofpg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JolQmx</a:t>
            </a:r>
            <a:r>
              <a:rPr lang="en-US" sz="3200" dirty="0">
                <a:latin typeface="Preeti" pitchFamily="2" charset="0"/>
              </a:rPr>
              <a:t>? </a:t>
            </a:r>
            <a:r>
              <a:rPr lang="en-US" sz="3200" dirty="0" err="1">
                <a:latin typeface="Preeti" pitchFamily="2" charset="0"/>
              </a:rPr>
              <a:t>Tff</a:t>
            </a:r>
            <a:r>
              <a:rPr lang="en-US" sz="3200" dirty="0">
                <a:latin typeface="Preeti" pitchFamily="2" charset="0"/>
              </a:rPr>
              <a:t>]</a:t>
            </a:r>
            <a:r>
              <a:rPr lang="en-US" sz="3200" dirty="0" err="1">
                <a:latin typeface="Preeti" pitchFamily="2" charset="0"/>
              </a:rPr>
              <a:t>lsPsf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z'Ns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lt</a:t>
            </a:r>
            <a:r>
              <a:rPr lang="en-US" sz="3200" dirty="0">
                <a:latin typeface="Preeti" pitchFamily="2" charset="0"/>
              </a:rPr>
              <a:t>/]</a:t>
            </a:r>
            <a:r>
              <a:rPr lang="en-US" sz="3200" dirty="0" err="1">
                <a:latin typeface="Preeti" pitchFamily="2" charset="0"/>
              </a:rPr>
              <a:t>df</a:t>
            </a:r>
            <a:r>
              <a:rPr lang="en-US" sz="3200" dirty="0">
                <a:latin typeface="Preeti" pitchFamily="2" charset="0"/>
              </a:rPr>
              <a:t> ;+:</a:t>
            </a:r>
            <a:r>
              <a:rPr lang="en-US" sz="3200" dirty="0" err="1">
                <a:latin typeface="Preeti" pitchFamily="2" charset="0"/>
              </a:rPr>
              <a:t>yfks</a:t>
            </a:r>
            <a:r>
              <a:rPr lang="en-US" sz="3200" dirty="0">
                <a:latin typeface="Preeti" pitchFamily="2" charset="0"/>
              </a:rPr>
              <a:t> ;</a:t>
            </a:r>
            <a:r>
              <a:rPr lang="en-US" sz="3200" dirty="0" err="1">
                <a:latin typeface="Preeti" pitchFamily="2" charset="0"/>
              </a:rPr>
              <a:t>b:o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k|bfg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ug</a:t>
            </a:r>
            <a:r>
              <a:rPr lang="en-US" sz="3200" dirty="0">
                <a:latin typeface="Preeti" pitchFamily="2" charset="0"/>
              </a:rPr>
              <a:t>]{ 5 . ;+:</a:t>
            </a:r>
            <a:r>
              <a:rPr lang="en-US" sz="3200" dirty="0" err="1">
                <a:latin typeface="Preeti" pitchFamily="2" charset="0"/>
              </a:rPr>
              <a:t>yfks</a:t>
            </a:r>
            <a:r>
              <a:rPr lang="en-US" sz="3200" dirty="0">
                <a:latin typeface="Preeti" pitchFamily="2" charset="0"/>
              </a:rPr>
              <a:t> ;</a:t>
            </a:r>
            <a:r>
              <a:rPr lang="en-US" sz="3200" dirty="0" err="1">
                <a:latin typeface="Preeti" pitchFamily="2" charset="0"/>
              </a:rPr>
              <a:t>b:o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cfhLjg</a:t>
            </a:r>
            <a:r>
              <a:rPr lang="en-US" sz="3200" dirty="0">
                <a:latin typeface="Preeti" pitchFamily="2" charset="0"/>
              </a:rPr>
              <a:t> ;</a:t>
            </a:r>
            <a:r>
              <a:rPr lang="en-US" sz="3200" dirty="0" err="1">
                <a:latin typeface="Preeti" pitchFamily="2" charset="0"/>
              </a:rPr>
              <a:t>b:o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z'Ns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lt</a:t>
            </a:r>
            <a:r>
              <a:rPr lang="en-US" sz="3200" dirty="0">
                <a:latin typeface="Preeti" pitchFamily="2" charset="0"/>
              </a:rPr>
              <a:t>/]</a:t>
            </a:r>
            <a:r>
              <a:rPr lang="en-US" sz="3200" dirty="0" err="1">
                <a:latin typeface="Preeti" pitchFamily="2" charset="0"/>
              </a:rPr>
              <a:t>df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cfhLjg</a:t>
            </a:r>
            <a:r>
              <a:rPr lang="en-US" sz="3200" dirty="0">
                <a:latin typeface="Preeti" pitchFamily="2" charset="0"/>
              </a:rPr>
              <a:t> ;</a:t>
            </a:r>
            <a:r>
              <a:rPr lang="en-US" sz="3200" dirty="0" err="1">
                <a:latin typeface="Preeti" pitchFamily="2" charset="0"/>
              </a:rPr>
              <a:t>b:o</a:t>
            </a:r>
            <a:r>
              <a:rPr lang="en-US" sz="3200" dirty="0">
                <a:latin typeface="Preeti" pitchFamily="2" charset="0"/>
              </a:rPr>
              <a:t> /</a:t>
            </a:r>
            <a:r>
              <a:rPr lang="en-US" sz="3200" dirty="0" err="1">
                <a:latin typeface="Preeti" pitchFamily="2" charset="0"/>
              </a:rPr>
              <a:t>xg</a:t>
            </a:r>
            <a:r>
              <a:rPr lang="en-US" sz="3200" dirty="0">
                <a:latin typeface="Preeti" pitchFamily="2" charset="0"/>
              </a:rPr>
              <a:t>] 5 </a:t>
            </a:r>
          </a:p>
          <a:p>
            <a:pPr marL="0" indent="0">
              <a:buNone/>
            </a:pPr>
            <a:r>
              <a:rPr lang="en-US" sz="3200" dirty="0">
                <a:latin typeface="Preeti" pitchFamily="2" charset="0"/>
              </a:rPr>
              <a:t>-3_   ;</a:t>
            </a:r>
            <a:r>
              <a:rPr lang="en-US" sz="3200" dirty="0" err="1">
                <a:latin typeface="Preeti" pitchFamily="2" charset="0"/>
              </a:rPr>
              <a:t>Nnfxsf</a:t>
            </a:r>
            <a:r>
              <a:rPr lang="en-US" sz="3200" dirty="0">
                <a:latin typeface="Preeti" pitchFamily="2" charset="0"/>
              </a:rPr>
              <a:t>/ ;</a:t>
            </a:r>
            <a:r>
              <a:rPr lang="en-US" sz="3200" dirty="0" err="1">
                <a:latin typeface="Preeti" pitchFamily="2" charset="0"/>
              </a:rPr>
              <a:t>b:o</a:t>
            </a:r>
            <a:r>
              <a:rPr lang="en-US" sz="3200" dirty="0">
                <a:latin typeface="Preeti" pitchFamily="2" charset="0"/>
              </a:rPr>
              <a:t> M–of]] ;+:</a:t>
            </a:r>
            <a:r>
              <a:rPr lang="en-US" sz="3200" dirty="0" err="1">
                <a:latin typeface="Preeti" pitchFamily="2" charset="0"/>
              </a:rPr>
              <a:t>yfsf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sfddf</a:t>
            </a:r>
            <a:r>
              <a:rPr lang="en-US" sz="3200" dirty="0">
                <a:latin typeface="Preeti" pitchFamily="2" charset="0"/>
              </a:rPr>
              <a:t> ljlzi6 of]</a:t>
            </a:r>
            <a:r>
              <a:rPr lang="en-US" sz="3200" dirty="0" err="1">
                <a:latin typeface="Preeti" pitchFamily="2" charset="0"/>
              </a:rPr>
              <a:t>ubfg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ug</a:t>
            </a:r>
            <a:r>
              <a:rPr lang="en-US" sz="3200" dirty="0">
                <a:latin typeface="Preeti" pitchFamily="2" charset="0"/>
              </a:rPr>
              <a:t>]{ </a:t>
            </a:r>
            <a:r>
              <a:rPr lang="en-US" sz="3200" dirty="0" err="1">
                <a:latin typeface="Preeti" pitchFamily="2" charset="0"/>
              </a:rPr>
              <a:t>ljz</a:t>
            </a:r>
            <a:r>
              <a:rPr lang="en-US" sz="3200" dirty="0">
                <a:latin typeface="Preeti" pitchFamily="2" charset="0"/>
              </a:rPr>
              <a:t>]if If]</a:t>
            </a:r>
            <a:r>
              <a:rPr lang="en-US" sz="3200" dirty="0" err="1">
                <a:latin typeface="Preeti" pitchFamily="2" charset="0"/>
              </a:rPr>
              <a:t>qdf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VoftL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k|fKt</a:t>
            </a:r>
            <a:r>
              <a:rPr lang="en-US" sz="3200" dirty="0">
                <a:latin typeface="Preeti" pitchFamily="2" charset="0"/>
              </a:rPr>
              <a:t> u/]sf </a:t>
            </a:r>
            <a:r>
              <a:rPr lang="en-US" sz="3200" dirty="0" err="1">
                <a:latin typeface="Preeti" pitchFamily="2" charset="0"/>
              </a:rPr>
              <a:t>JolQmx?nfO</a:t>
            </a:r>
            <a:r>
              <a:rPr lang="en-US" sz="3200" dirty="0">
                <a:latin typeface="Preeti" pitchFamily="2" charset="0"/>
              </a:rPr>
              <a:t>{ ;</a:t>
            </a:r>
            <a:r>
              <a:rPr lang="en-US" sz="3200" dirty="0" err="1">
                <a:latin typeface="Preeti" pitchFamily="2" charset="0"/>
              </a:rPr>
              <a:t>Nnfxsf</a:t>
            </a:r>
            <a:r>
              <a:rPr lang="en-US" sz="3200" dirty="0">
                <a:latin typeface="Preeti" pitchFamily="2" charset="0"/>
              </a:rPr>
              <a:t>/ ;</a:t>
            </a:r>
            <a:r>
              <a:rPr lang="en-US" sz="3200" dirty="0" err="1">
                <a:latin typeface="Preeti" pitchFamily="2" charset="0"/>
              </a:rPr>
              <a:t>b:otf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k|bfg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ug</a:t>
            </a:r>
            <a:r>
              <a:rPr lang="en-US" sz="3200" dirty="0">
                <a:latin typeface="Preeti" pitchFamily="2" charset="0"/>
              </a:rPr>
              <a:t>]{5 . </a:t>
            </a:r>
          </a:p>
          <a:p>
            <a:pPr marL="0" indent="0">
              <a:buNone/>
            </a:pPr>
            <a:r>
              <a:rPr lang="en-US" sz="3200" dirty="0">
                <a:latin typeface="Preeti" pitchFamily="2" charset="0"/>
              </a:rPr>
              <a:t>-ª_  </a:t>
            </a:r>
            <a:r>
              <a:rPr lang="en-US" sz="3200" dirty="0" err="1">
                <a:latin typeface="Preeti" pitchFamily="2" charset="0"/>
              </a:rPr>
              <a:t>dfgfy</a:t>
            </a:r>
            <a:r>
              <a:rPr lang="en-US" sz="3200" dirty="0">
                <a:latin typeface="Preeti" pitchFamily="2" charset="0"/>
              </a:rPr>
              <a:t>{ ;</a:t>
            </a:r>
            <a:r>
              <a:rPr lang="en-US" sz="3200" dirty="0" err="1">
                <a:latin typeface="Preeti" pitchFamily="2" charset="0"/>
              </a:rPr>
              <a:t>b:o</a:t>
            </a:r>
            <a:r>
              <a:rPr lang="en-US" sz="3200" dirty="0">
                <a:latin typeface="Preeti" pitchFamily="2" charset="0"/>
              </a:rPr>
              <a:t> M– ;f] ;+:</a:t>
            </a:r>
            <a:r>
              <a:rPr lang="en-US" sz="3200" dirty="0" err="1">
                <a:latin typeface="Preeti" pitchFamily="2" charset="0"/>
              </a:rPr>
              <a:t>yf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k|lt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cf:yf</a:t>
            </a:r>
            <a:r>
              <a:rPr lang="en-US" sz="3200" dirty="0">
                <a:latin typeface="Preeti" pitchFamily="2" charset="0"/>
              </a:rPr>
              <a:t> /</a:t>
            </a:r>
            <a:r>
              <a:rPr lang="en-US" sz="3200" dirty="0" err="1">
                <a:latin typeface="Preeti" pitchFamily="2" charset="0"/>
              </a:rPr>
              <a:t>fvL</a:t>
            </a:r>
            <a:r>
              <a:rPr lang="en-US" sz="3200" dirty="0">
                <a:latin typeface="Preeti" pitchFamily="2" charset="0"/>
              </a:rPr>
              <a:t> ;</a:t>
            </a:r>
            <a:r>
              <a:rPr lang="en-US" sz="3200" dirty="0" err="1">
                <a:latin typeface="Preeti" pitchFamily="2" charset="0"/>
              </a:rPr>
              <a:t>fd'bflos</a:t>
            </a:r>
            <a:r>
              <a:rPr lang="en-US" sz="3200" dirty="0">
                <a:latin typeface="Preeti" pitchFamily="2" charset="0"/>
              </a:rPr>
              <a:t> kl/</a:t>
            </a:r>
            <a:r>
              <a:rPr lang="en-US" sz="3200" dirty="0" err="1">
                <a:latin typeface="Preeti" pitchFamily="2" charset="0"/>
              </a:rPr>
              <a:t>jt</a:t>
            </a:r>
            <a:r>
              <a:rPr lang="en-US" sz="3200" dirty="0">
                <a:latin typeface="Preeti" pitchFamily="2" charset="0"/>
              </a:rPr>
              <a:t>{</a:t>
            </a:r>
            <a:r>
              <a:rPr lang="en-US" sz="3200" dirty="0" err="1">
                <a:latin typeface="Preeti" pitchFamily="2" charset="0"/>
              </a:rPr>
              <a:t>gsf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nflu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ljz</a:t>
            </a:r>
            <a:r>
              <a:rPr lang="en-US" sz="3200" dirty="0">
                <a:latin typeface="Preeti" pitchFamily="2" charset="0"/>
              </a:rPr>
              <a:t>]if of]</a:t>
            </a:r>
            <a:r>
              <a:rPr lang="en-US" sz="3200" dirty="0" err="1">
                <a:latin typeface="Preeti" pitchFamily="2" charset="0"/>
              </a:rPr>
              <a:t>ubfg</a:t>
            </a:r>
            <a:r>
              <a:rPr lang="en-US" sz="3200" dirty="0">
                <a:latin typeface="Preeti" pitchFamily="2" charset="0"/>
              </a:rPr>
              <a:t> k'¥</a:t>
            </a:r>
            <a:r>
              <a:rPr lang="en-US" sz="3200" dirty="0" err="1">
                <a:latin typeface="Preeti" pitchFamily="2" charset="0"/>
              </a:rPr>
              <a:t>ofpg</a:t>
            </a:r>
            <a:r>
              <a:rPr lang="en-US" sz="3200" dirty="0">
                <a:latin typeface="Preeti" pitchFamily="2" charset="0"/>
              </a:rPr>
              <a:t>] lj4fg :</a:t>
            </a:r>
            <a:r>
              <a:rPr lang="en-US" sz="3200" dirty="0" err="1">
                <a:latin typeface="Preeti" pitchFamily="2" charset="0"/>
              </a:rPr>
              <a:t>jb</a:t>
            </a:r>
            <a:r>
              <a:rPr lang="en-US" sz="3200" dirty="0">
                <a:latin typeface="Preeti" pitchFamily="2" charset="0"/>
              </a:rPr>
              <a:t>]</a:t>
            </a:r>
            <a:r>
              <a:rPr lang="en-US" sz="3200" dirty="0" err="1">
                <a:latin typeface="Preeti" pitchFamily="2" charset="0"/>
              </a:rPr>
              <a:t>zL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jf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ljb</a:t>
            </a:r>
            <a:r>
              <a:rPr lang="en-US" sz="3200" dirty="0">
                <a:latin typeface="Preeti" pitchFamily="2" charset="0"/>
              </a:rPr>
              <a:t>]</a:t>
            </a:r>
            <a:r>
              <a:rPr lang="en-US" sz="3200" dirty="0" err="1">
                <a:latin typeface="Preeti" pitchFamily="2" charset="0"/>
              </a:rPr>
              <a:t>zL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gful</a:t>
            </a:r>
            <a:r>
              <a:rPr lang="en-US" sz="3200" dirty="0">
                <a:latin typeface="Preeti" pitchFamily="2" charset="0"/>
              </a:rPr>
              <a:t>/</a:t>
            </a:r>
            <a:r>
              <a:rPr lang="en-US" sz="3200" dirty="0" err="1">
                <a:latin typeface="Preeti" pitchFamily="2" charset="0"/>
              </a:rPr>
              <a:t>snfO</a:t>
            </a:r>
            <a:r>
              <a:rPr lang="en-US" sz="3200" dirty="0">
                <a:latin typeface="Preeti" pitchFamily="2" charset="0"/>
              </a:rPr>
              <a:t>{ ;+:</a:t>
            </a:r>
            <a:r>
              <a:rPr lang="en-US" sz="3200" dirty="0" err="1">
                <a:latin typeface="Preeti" pitchFamily="2" charset="0"/>
              </a:rPr>
              <a:t>yfsf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dfgfy</a:t>
            </a:r>
            <a:r>
              <a:rPr lang="en-US" sz="3200" dirty="0">
                <a:latin typeface="Preeti" pitchFamily="2" charset="0"/>
              </a:rPr>
              <a:t>{ ;</a:t>
            </a:r>
            <a:r>
              <a:rPr lang="en-US" sz="3200" dirty="0" err="1">
                <a:latin typeface="Preeti" pitchFamily="2" charset="0"/>
              </a:rPr>
              <a:t>b:otf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k|bfg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ug</a:t>
            </a:r>
            <a:r>
              <a:rPr lang="en-US" sz="3200" dirty="0">
                <a:latin typeface="Preeti" pitchFamily="2" charset="0"/>
              </a:rPr>
              <a:t>{ ;</a:t>
            </a:r>
            <a:r>
              <a:rPr lang="en-US" sz="3200" dirty="0" err="1">
                <a:latin typeface="Preeti" pitchFamily="2" charset="0"/>
              </a:rPr>
              <a:t>lsg</a:t>
            </a:r>
            <a:r>
              <a:rPr lang="en-US" sz="3200" dirty="0">
                <a:latin typeface="Preeti" pitchFamily="2" charset="0"/>
              </a:rPr>
              <a:t>]5 . o:tf ;</a:t>
            </a:r>
            <a:r>
              <a:rPr lang="en-US" sz="3200" dirty="0" err="1">
                <a:latin typeface="Preeti" pitchFamily="2" charset="0"/>
              </a:rPr>
              <a:t>b:ox?n</a:t>
            </a:r>
            <a:r>
              <a:rPr lang="en-US" sz="3200" dirty="0">
                <a:latin typeface="Preeti" pitchFamily="2" charset="0"/>
              </a:rPr>
              <a:t>] </a:t>
            </a:r>
            <a:r>
              <a:rPr lang="en-US" sz="3200" dirty="0" err="1">
                <a:latin typeface="Preeti" pitchFamily="2" charset="0"/>
              </a:rPr>
              <a:t>s'g</a:t>
            </a:r>
            <a:r>
              <a:rPr lang="en-US" sz="3200" dirty="0">
                <a:latin typeface="Preeti" pitchFamily="2" charset="0"/>
              </a:rPr>
              <a:t>} </a:t>
            </a:r>
            <a:r>
              <a:rPr lang="en-US" sz="3200" dirty="0" err="1">
                <a:latin typeface="Preeti" pitchFamily="2" charset="0"/>
              </a:rPr>
              <a:t>z'Ns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a'emfO</a:t>
            </a:r>
            <a:r>
              <a:rPr lang="en-US" sz="3200" dirty="0">
                <a:latin typeface="Preeti" pitchFamily="2" charset="0"/>
              </a:rPr>
              <a:t>/</a:t>
            </a:r>
            <a:r>
              <a:rPr lang="en-US" sz="3200" dirty="0" err="1">
                <a:latin typeface="Preeti" pitchFamily="2" charset="0"/>
              </a:rPr>
              <a:t>xg</a:t>
            </a:r>
            <a:r>
              <a:rPr lang="en-US" sz="3200" dirty="0">
                <a:latin typeface="Preeti" pitchFamily="2" charset="0"/>
              </a:rPr>
              <a:t>' kg]{ 5}g . t/ </a:t>
            </a:r>
            <a:r>
              <a:rPr lang="en-US" sz="3200" dirty="0" err="1">
                <a:latin typeface="Preeti" pitchFamily="2" charset="0"/>
              </a:rPr>
              <a:t>dfgfy</a:t>
            </a:r>
            <a:r>
              <a:rPr lang="en-US" sz="3200" dirty="0">
                <a:latin typeface="Preeti" pitchFamily="2" charset="0"/>
              </a:rPr>
              <a:t>{ ;</a:t>
            </a:r>
            <a:r>
              <a:rPr lang="en-US" sz="3200" dirty="0" err="1">
                <a:latin typeface="Preeti" pitchFamily="2" charset="0"/>
              </a:rPr>
              <a:t>b:ox?nfO</a:t>
            </a:r>
            <a:r>
              <a:rPr lang="en-US" sz="3200" dirty="0">
                <a:latin typeface="Preeti" pitchFamily="2" charset="0"/>
              </a:rPr>
              <a:t>{  </a:t>
            </a:r>
            <a:r>
              <a:rPr lang="en-US" sz="3200" dirty="0" err="1">
                <a:latin typeface="Preeti" pitchFamily="2" charset="0"/>
              </a:rPr>
              <a:t>dtbfgdf</a:t>
            </a:r>
            <a:r>
              <a:rPr lang="en-US" sz="3200" dirty="0">
                <a:latin typeface="Preeti" pitchFamily="2" charset="0"/>
              </a:rPr>
              <a:t> </a:t>
            </a:r>
            <a:r>
              <a:rPr lang="en-US" sz="3200" dirty="0" err="1">
                <a:latin typeface="Preeti" pitchFamily="2" charset="0"/>
              </a:rPr>
              <a:t>dtflwsf</a:t>
            </a:r>
            <a:r>
              <a:rPr lang="en-US" sz="3200" dirty="0">
                <a:latin typeface="Preeti" pitchFamily="2" charset="0"/>
              </a:rPr>
              <a:t>/ </a:t>
            </a:r>
            <a:r>
              <a:rPr lang="en-US" sz="3200" dirty="0" err="1">
                <a:latin typeface="Preeti" pitchFamily="2" charset="0"/>
              </a:rPr>
              <a:t>x'g</a:t>
            </a:r>
            <a:r>
              <a:rPr lang="en-US" sz="3200" dirty="0">
                <a:latin typeface="Preeti" pitchFamily="2" charset="0"/>
              </a:rPr>
              <a:t>] 5}g .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8150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5C072-F379-43D1-A5A6-C4A51FF0F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903" y="530397"/>
            <a:ext cx="11946194" cy="5560687"/>
          </a:xfrm>
          <a:solidFill>
            <a:schemeClr val="accent3"/>
          </a:solidFill>
        </p:spPr>
        <p:txBody>
          <a:bodyPr/>
          <a:lstStyle/>
          <a:p>
            <a:pPr algn="ctr"/>
            <a:br>
              <a:rPr lang="en-US" b="1" dirty="0">
                <a:solidFill>
                  <a:srgbClr val="002060"/>
                </a:solidFill>
              </a:rPr>
            </a:br>
            <a:r>
              <a:rPr lang="ne-NP" sz="8000" b="1" dirty="0">
                <a:solidFill>
                  <a:srgbClr val="002060"/>
                </a:solidFill>
              </a:rPr>
              <a:t>मानव सेवा केन्द्र</a:t>
            </a:r>
            <a:r>
              <a:rPr lang="en-US" sz="8000" b="1" dirty="0">
                <a:solidFill>
                  <a:srgbClr val="002060"/>
                </a:solidFill>
              </a:rPr>
              <a:t>, </a:t>
            </a:r>
            <a:r>
              <a:rPr lang="ne-NP" sz="8000" b="1" dirty="0">
                <a:solidFill>
                  <a:srgbClr val="002060"/>
                </a:solidFill>
              </a:rPr>
              <a:t>रौतहट</a:t>
            </a:r>
            <a:br>
              <a:rPr lang="en-US" sz="8000" dirty="0">
                <a:solidFill>
                  <a:srgbClr val="002060"/>
                </a:solidFill>
              </a:rPr>
            </a:br>
            <a:r>
              <a:rPr lang="en-US" sz="8000" b="1" dirty="0">
                <a:solidFill>
                  <a:srgbClr val="002060"/>
                </a:solidFill>
              </a:rPr>
              <a:t>Human Service Centre </a:t>
            </a:r>
            <a:r>
              <a:rPr lang="en-US" sz="8000" b="1" dirty="0" err="1">
                <a:solidFill>
                  <a:srgbClr val="002060"/>
                </a:solidFill>
              </a:rPr>
              <a:t>Rautahat</a:t>
            </a:r>
            <a:br>
              <a:rPr lang="en-US" sz="8000" dirty="0">
                <a:solidFill>
                  <a:srgbClr val="002060"/>
                </a:solidFill>
              </a:rPr>
            </a:br>
            <a:r>
              <a:rPr lang="en-US" sz="8000" b="1" dirty="0">
                <a:solidFill>
                  <a:srgbClr val="002060"/>
                </a:solidFill>
              </a:rPr>
              <a:t>(</a:t>
            </a:r>
            <a:r>
              <a:rPr lang="en-US" sz="8000" b="1" dirty="0" err="1">
                <a:solidFill>
                  <a:srgbClr val="002060"/>
                </a:solidFill>
              </a:rPr>
              <a:t>HuSeC-Rautahat</a:t>
            </a:r>
            <a:r>
              <a:rPr lang="en-US" sz="8000" b="1" dirty="0">
                <a:solidFill>
                  <a:srgbClr val="002060"/>
                </a:solidFill>
              </a:rPr>
              <a:t>)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146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34F2E-F9BD-4CC5-B149-EEABD44E6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170" y="270387"/>
            <a:ext cx="10811660" cy="806245"/>
          </a:xfrm>
          <a:solidFill>
            <a:schemeClr val="accent4"/>
          </a:solidFill>
        </p:spPr>
        <p:txBody>
          <a:bodyPr/>
          <a:lstStyle/>
          <a:p>
            <a:r>
              <a:rPr lang="ne-NP" dirty="0"/>
              <a:t>दिगोपना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72750-FA16-4A7E-9A0A-7FEC3A383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59" y="1415845"/>
            <a:ext cx="10346399" cy="4625518"/>
          </a:xfrm>
        </p:spPr>
        <p:txBody>
          <a:bodyPr>
            <a:normAutofit/>
          </a:bodyPr>
          <a:lstStyle/>
          <a:p>
            <a:r>
              <a:rPr lang="ne-NP" sz="2800" dirty="0"/>
              <a:t>सुदृढ संगठन</a:t>
            </a:r>
          </a:p>
          <a:p>
            <a:r>
              <a:rPr lang="ne-NP" sz="2800" dirty="0"/>
              <a:t>लोकतान्त्रिक कार्य शैली र विधि</a:t>
            </a:r>
          </a:p>
          <a:p>
            <a:r>
              <a:rPr lang="ne-NP" sz="2800" dirty="0"/>
              <a:t>श्रोत व्यवस्थापन  </a:t>
            </a:r>
          </a:p>
          <a:p>
            <a:r>
              <a:rPr lang="ne-NP" sz="2800" dirty="0"/>
              <a:t>पारदर्शीता </a:t>
            </a:r>
          </a:p>
          <a:p>
            <a:r>
              <a:rPr lang="ne-NP" sz="2800" dirty="0"/>
              <a:t>हिसाव किताव ‌‍‍नियमितता</a:t>
            </a:r>
          </a:p>
          <a:p>
            <a:r>
              <a:rPr lang="ne-NP" sz="2800" dirty="0"/>
              <a:t>किफायती व्यवस्थापन</a:t>
            </a:r>
          </a:p>
          <a:p>
            <a:r>
              <a:rPr lang="ne-NP" sz="2800" dirty="0"/>
              <a:t>समन्वय सहकार्य </a:t>
            </a:r>
          </a:p>
          <a:p>
            <a:r>
              <a:rPr lang="ne-NP" sz="2800" dirty="0"/>
              <a:t>यथार्थपरत ।</a:t>
            </a:r>
          </a:p>
          <a:p>
            <a:endParaRPr lang="ne-NP" sz="2800" dirty="0"/>
          </a:p>
          <a:p>
            <a:endParaRPr lang="ne-NP" sz="2800" dirty="0"/>
          </a:p>
          <a:p>
            <a:endParaRPr lang="ne-NP" sz="2800" dirty="0"/>
          </a:p>
          <a:p>
            <a:endParaRPr lang="ne-NP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8342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A3F97-0BB4-49E8-A0B4-FE9D9967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835" y="0"/>
            <a:ext cx="9477319" cy="1098881"/>
          </a:xfrm>
          <a:solidFill>
            <a:schemeClr val="accent4"/>
          </a:solidFill>
        </p:spPr>
        <p:txBody>
          <a:bodyPr/>
          <a:lstStyle/>
          <a:p>
            <a:r>
              <a:rPr lang="ne-NP" b="1" dirty="0">
                <a:solidFill>
                  <a:schemeClr val="tx1"/>
                </a:solidFill>
              </a:rPr>
              <a:t>कार्य समिति पदाधिकारी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B34F0F-7548-4211-AB06-34173E3DF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43651"/>
              </p:ext>
            </p:extLst>
          </p:nvPr>
        </p:nvGraphicFramePr>
        <p:xfrm>
          <a:off x="304800" y="1098881"/>
          <a:ext cx="11582400" cy="5759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200">
                  <a:extLst>
                    <a:ext uri="{9D8B030D-6E8A-4147-A177-3AD203B41FA5}">
                      <a16:colId xmlns:a16="http://schemas.microsoft.com/office/drawing/2014/main" val="3672453473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1956360653"/>
                    </a:ext>
                  </a:extLst>
                </a:gridCol>
              </a:tblGrid>
              <a:tr h="687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१ अध्यक्ष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किरण कुमारी ठाकुर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effectLst/>
                        </a:rPr>
                        <a:t> 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२ उपाध्यक्ष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 शिव पुरी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35659"/>
                  </a:ext>
                </a:extLst>
              </a:tr>
              <a:tr h="687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३ सचिव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 विजय किशोर झा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b="1" dirty="0">
                          <a:effectLst/>
                        </a:rPr>
                        <a:t> ४ सहसचिव</a:t>
                      </a:r>
                      <a:r>
                        <a:rPr lang="en-US" sz="2800" b="1" dirty="0">
                          <a:effectLst/>
                        </a:rPr>
                        <a:t>-</a:t>
                      </a:r>
                      <a:r>
                        <a:rPr lang="ne-NP" sz="2800" b="1" dirty="0">
                          <a:effectLst/>
                        </a:rPr>
                        <a:t> सन्जु बैठा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554079"/>
                  </a:ext>
                </a:extLst>
              </a:tr>
              <a:tr h="687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५ कोषाध्यक्ष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 गंगाधर प्रसाद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b="1" dirty="0">
                          <a:effectLst/>
                        </a:rPr>
                        <a:t> ६ सहकोषाध्यक्ष</a:t>
                      </a:r>
                      <a:r>
                        <a:rPr lang="en-US" sz="2800" b="1" dirty="0">
                          <a:effectLst/>
                        </a:rPr>
                        <a:t>-</a:t>
                      </a:r>
                      <a:r>
                        <a:rPr lang="ne-NP" sz="2800" b="1" dirty="0">
                          <a:effectLst/>
                        </a:rPr>
                        <a:t> पवन अग्रवाल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580676"/>
                  </a:ext>
                </a:extLst>
              </a:tr>
              <a:tr h="687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७ सदस्य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 उदय शकर झा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b="1" dirty="0">
                          <a:effectLst/>
                        </a:rPr>
                        <a:t> ८ सदस्य</a:t>
                      </a:r>
                      <a:r>
                        <a:rPr lang="en-US" sz="2800" b="1" dirty="0">
                          <a:effectLst/>
                        </a:rPr>
                        <a:t>-</a:t>
                      </a:r>
                      <a:r>
                        <a:rPr lang="ne-NP" sz="2800" b="1" dirty="0">
                          <a:effectLst/>
                        </a:rPr>
                        <a:t> मोहन प्रसाद कानु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4419"/>
                  </a:ext>
                </a:extLst>
              </a:tr>
              <a:tr h="687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९ सदस्य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 रामाशंकर प्रसादकेशरी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b="1" dirty="0">
                          <a:effectLst/>
                        </a:rPr>
                        <a:t> १० सदस्य</a:t>
                      </a:r>
                      <a:r>
                        <a:rPr lang="en-US" sz="2800" b="1" dirty="0">
                          <a:effectLst/>
                        </a:rPr>
                        <a:t>-</a:t>
                      </a:r>
                      <a:r>
                        <a:rPr lang="ne-NP" sz="2800" b="1" dirty="0">
                          <a:effectLst/>
                        </a:rPr>
                        <a:t> जगदीश राय यादव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795905"/>
                  </a:ext>
                </a:extLst>
              </a:tr>
              <a:tr h="687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११ सदस्य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 सोजाय मो अन्सारी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b="1" dirty="0">
                          <a:effectLst/>
                        </a:rPr>
                        <a:t> १२ सदस्य अंशु सिह</a:t>
                      </a:r>
                      <a:endParaRPr lang="en-US" sz="3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472943"/>
                  </a:ext>
                </a:extLst>
              </a:tr>
              <a:tr h="9455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१३ सदस्य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 पुजा चौधरी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१४ सदस्य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e-NP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रामपुकार राउत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97944"/>
                  </a:ext>
                </a:extLst>
              </a:tr>
              <a:tr h="6876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१५ सदस्य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r>
                        <a:rPr lang="ne-NP" sz="2800" dirty="0">
                          <a:solidFill>
                            <a:schemeClr val="tx1"/>
                          </a:solidFill>
                          <a:effectLst/>
                        </a:rPr>
                        <a:t> सुनिल प्रसाद जैसवाल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ne-NP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१६ सदस्य</a:t>
                      </a:r>
                      <a:r>
                        <a:rPr lang="en-US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ne-NP" sz="2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हरि प्रसाद साह </a:t>
                      </a:r>
                      <a:endParaRPr lang="en-US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950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10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919B-5247-47E9-866F-1CC91DAB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FBEA87-2912-4C02-A783-55B5CE376C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0" t="5016" r="6281" b="4859"/>
          <a:stretch/>
        </p:blipFill>
        <p:spPr>
          <a:xfrm rot="16200000">
            <a:off x="2580421" y="-1622868"/>
            <a:ext cx="6194323" cy="10000498"/>
          </a:xfrm>
        </p:spPr>
      </p:pic>
    </p:spTree>
    <p:extLst>
      <p:ext uri="{BB962C8B-B14F-4D97-AF65-F5344CB8AC3E}">
        <p14:creationId xmlns:p14="http://schemas.microsoft.com/office/powerpoint/2010/main" val="4110641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5919B-5247-47E9-866F-1CC91DAB2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78EA9D-51B7-4210-99D0-40DE6979F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7" y="0"/>
            <a:ext cx="10473885" cy="785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85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F77D-836F-41BC-BEB6-F5E8630F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21703B-A009-42A2-9383-587EE0BE4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2" b="8813"/>
          <a:stretch/>
        </p:blipFill>
        <p:spPr>
          <a:xfrm>
            <a:off x="2462980" y="609600"/>
            <a:ext cx="5220930" cy="609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8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A8B2-0EA8-4DFA-A683-11B998F1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43" y="299884"/>
            <a:ext cx="10383956" cy="938981"/>
          </a:xfrm>
          <a:solidFill>
            <a:schemeClr val="accent4"/>
          </a:solidFill>
        </p:spPr>
        <p:txBody>
          <a:bodyPr/>
          <a:lstStyle/>
          <a:p>
            <a:r>
              <a:rPr lang="ne-NP" dirty="0"/>
              <a:t>बैंक खाता खोलिएको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BD7C6-74FF-4700-AA35-9813D1123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28801"/>
            <a:ext cx="9513801" cy="4837470"/>
          </a:xfrm>
        </p:spPr>
        <p:txBody>
          <a:bodyPr>
            <a:normAutofit/>
          </a:bodyPr>
          <a:lstStyle/>
          <a:p>
            <a:r>
              <a:rPr lang="ne-NP" sz="3200" dirty="0"/>
              <a:t>राष्टिय बाणिज्य बैक गौरमा</a:t>
            </a:r>
          </a:p>
          <a:p>
            <a:r>
              <a:rPr lang="ne-NP" sz="3200" dirty="0"/>
              <a:t>चल्ती खाता</a:t>
            </a:r>
          </a:p>
          <a:p>
            <a:r>
              <a:rPr lang="ne-NP" sz="3200" dirty="0"/>
              <a:t>खाता नं  १२१००१०७१७०१</a:t>
            </a:r>
          </a:p>
          <a:p>
            <a:r>
              <a:rPr lang="ne-NP" sz="3200" dirty="0"/>
              <a:t>अध्यक्ष</a:t>
            </a:r>
            <a:r>
              <a:rPr lang="en-US" sz="3200" dirty="0"/>
              <a:t>,</a:t>
            </a:r>
            <a:r>
              <a:rPr lang="ne-NP" sz="3200" dirty="0"/>
              <a:t> सचिव</a:t>
            </a:r>
            <a:r>
              <a:rPr lang="en-US" sz="3200" dirty="0"/>
              <a:t> </a:t>
            </a:r>
            <a:r>
              <a:rPr lang="en-US" sz="4400" dirty="0">
                <a:latin typeface="Preeti" pitchFamily="2" charset="0"/>
              </a:rPr>
              <a:t>/</a:t>
            </a:r>
            <a:r>
              <a:rPr lang="ne-NP" sz="3200" dirty="0"/>
              <a:t> कोषाध्यक्ष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85204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C8110-56EF-45E5-B928-0248A0EA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__3442\AppData\Local\Microsoft\Windows\INetCache\Content.Word\20180617_103757.jpg">
            <a:extLst>
              <a:ext uri="{FF2B5EF4-FFF2-40B4-BE49-F238E27FC236}">
                <a16:creationId xmlns:a16="http://schemas.microsoft.com/office/drawing/2014/main" id="{33036C02-FDD5-4FC0-B953-44553E41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" y="-326605"/>
            <a:ext cx="4343830" cy="375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12D653-2DF0-45A8-A4F5-C63F98CDF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56" y="-135040"/>
            <a:ext cx="5909187" cy="44318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E61FC7-A10B-4F10-9DE5-EA43D58AA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1864"/>
            <a:ext cx="4412205" cy="3309154"/>
          </a:xfrm>
          <a:prstGeom prst="rect">
            <a:avLst/>
          </a:prstGeom>
        </p:spPr>
      </p:pic>
      <p:pic>
        <p:nvPicPr>
          <p:cNvPr id="8" name="Picture 3" descr="C:\Users\Dell__3442\AppData\Local\Microsoft\Windows\INetCache\Content.Word\20180602_154851.jpg">
            <a:extLst>
              <a:ext uri="{FF2B5EF4-FFF2-40B4-BE49-F238E27FC236}">
                <a16:creationId xmlns:a16="http://schemas.microsoft.com/office/drawing/2014/main" id="{367C7466-9EE1-465B-8AD3-D582A7C9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3" y="3339264"/>
            <a:ext cx="6227092" cy="351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824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0DDA3-2697-4887-916A-64ED1AE87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232" y="1786964"/>
            <a:ext cx="8596668" cy="7472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Preeti" pitchFamily="2" charset="0"/>
              </a:rPr>
              <a:t>;'</a:t>
            </a:r>
            <a:r>
              <a:rPr lang="en-US" sz="5400" dirty="0" err="1">
                <a:latin typeface="Preeti" pitchFamily="2" charset="0"/>
              </a:rPr>
              <a:t>emfj</a:t>
            </a:r>
            <a:r>
              <a:rPr lang="en-US" sz="5400" dirty="0">
                <a:latin typeface="Preeti" pitchFamily="2" charset="0"/>
              </a:rPr>
              <a:t> </a:t>
            </a:r>
            <a:r>
              <a:rPr lang="en-US" sz="5400" dirty="0" err="1">
                <a:latin typeface="Preeti" pitchFamily="2" charset="0"/>
              </a:rPr>
              <a:t>tyf</a:t>
            </a:r>
            <a:r>
              <a:rPr lang="en-US" sz="5400" dirty="0">
                <a:latin typeface="Preeti" pitchFamily="2" charset="0"/>
              </a:rPr>
              <a:t> ;</a:t>
            </a:r>
            <a:r>
              <a:rPr lang="en-US" sz="5400" dirty="0" err="1">
                <a:latin typeface="Preeti" pitchFamily="2" charset="0"/>
              </a:rPr>
              <a:t>Nnfxsf</a:t>
            </a:r>
            <a:r>
              <a:rPr lang="en-US" sz="5400" dirty="0">
                <a:latin typeface="Preeti" pitchFamily="2" charset="0"/>
              </a:rPr>
              <a:t>] </a:t>
            </a:r>
            <a:r>
              <a:rPr lang="en-US" sz="5400" dirty="0" err="1">
                <a:latin typeface="Preeti" pitchFamily="2" charset="0"/>
              </a:rPr>
              <a:t>ck</a:t>
            </a:r>
            <a:r>
              <a:rPr lang="en-US" sz="5400" dirty="0">
                <a:latin typeface="Preeti" pitchFamily="2" charset="0"/>
              </a:rPr>
              <a:t>]</a:t>
            </a:r>
            <a:r>
              <a:rPr lang="en-US" sz="5400" dirty="0" err="1">
                <a:latin typeface="Preeti" pitchFamily="2" charset="0"/>
              </a:rPr>
              <a:t>Iff</a:t>
            </a:r>
            <a:r>
              <a:rPr lang="en-US" sz="5400" dirty="0">
                <a:latin typeface="Preeti" pitchFamily="2" charset="0"/>
              </a:rPr>
              <a:t> ;</a:t>
            </a:r>
            <a:r>
              <a:rPr lang="en-US" sz="5400" dirty="0" err="1">
                <a:latin typeface="Preeti" pitchFamily="2" charset="0"/>
              </a:rPr>
              <a:t>lxt</a:t>
            </a:r>
            <a:endParaRPr lang="en-US" sz="5400" dirty="0">
              <a:latin typeface="Preeti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9AB12-00E2-40DE-B44C-6EBBD4FAC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4070555"/>
            <a:ext cx="8743060" cy="2547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900" dirty="0" err="1">
                <a:latin typeface="Preeti" pitchFamily="2" charset="0"/>
              </a:rPr>
              <a:t>wGojfb</a:t>
            </a:r>
            <a:r>
              <a:rPr lang="en-US" sz="19900" dirty="0">
                <a:latin typeface="Preeti" pitchFamily="2" charset="0"/>
              </a:rPr>
              <a:t>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917F46-4C85-41AE-8C8C-2A17FDF6F56A}"/>
              </a:ext>
            </a:extLst>
          </p:cNvPr>
          <p:cNvSpPr txBox="1"/>
          <p:nvPr/>
        </p:nvSpPr>
        <p:spPr>
          <a:xfrm>
            <a:off x="677334" y="240268"/>
            <a:ext cx="11165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highlight>
                  <a:srgbClr val="FFFF00"/>
                </a:highlight>
                <a:latin typeface="Preeti" pitchFamily="2" charset="0"/>
              </a:rPr>
              <a:t>a8f </a:t>
            </a:r>
            <a:r>
              <a:rPr lang="en-US" sz="6000" dirty="0" err="1">
                <a:highlight>
                  <a:srgbClr val="FFFF00"/>
                </a:highlight>
                <a:latin typeface="Preeti" pitchFamily="2" charset="0"/>
              </a:rPr>
              <a:t>bz</a:t>
            </a:r>
            <a:r>
              <a:rPr lang="en-US" sz="6000" dirty="0">
                <a:highlight>
                  <a:srgbClr val="FFFF00"/>
                </a:highlight>
                <a:latin typeface="Preeti" pitchFamily="2" charset="0"/>
              </a:rPr>
              <a:t>}+, </a:t>
            </a:r>
            <a:r>
              <a:rPr lang="en-US" sz="6000" dirty="0" err="1">
                <a:highlight>
                  <a:srgbClr val="FFFF00"/>
                </a:highlight>
                <a:latin typeface="Preeti" pitchFamily="2" charset="0"/>
              </a:rPr>
              <a:t>lbkfjnL</a:t>
            </a:r>
            <a:r>
              <a:rPr lang="en-US" sz="6000" dirty="0">
                <a:highlight>
                  <a:srgbClr val="FFFF00"/>
                </a:highlight>
                <a:latin typeface="Preeti" pitchFamily="2" charset="0"/>
              </a:rPr>
              <a:t> </a:t>
            </a:r>
            <a:r>
              <a:rPr lang="en-US" sz="6000" dirty="0" err="1">
                <a:highlight>
                  <a:srgbClr val="FFFF00"/>
                </a:highlight>
                <a:latin typeface="Preeti" pitchFamily="2" charset="0"/>
              </a:rPr>
              <a:t>tyf</a:t>
            </a:r>
            <a:r>
              <a:rPr lang="en-US" sz="6000" dirty="0">
                <a:highlight>
                  <a:srgbClr val="FFFF00"/>
                </a:highlight>
                <a:latin typeface="Preeti" pitchFamily="2" charset="0"/>
              </a:rPr>
              <a:t> 57 </a:t>
            </a:r>
            <a:r>
              <a:rPr lang="en-US" sz="6000" dirty="0" err="1">
                <a:highlight>
                  <a:srgbClr val="FFFF00"/>
                </a:highlight>
                <a:latin typeface="Preeti" pitchFamily="2" charset="0"/>
              </a:rPr>
              <a:t>kj</a:t>
            </a:r>
            <a:r>
              <a:rPr lang="en-US" sz="6000" dirty="0">
                <a:highlight>
                  <a:srgbClr val="FFFF00"/>
                </a:highlight>
                <a:latin typeface="Preeti" pitchFamily="2" charset="0"/>
              </a:rPr>
              <a:t>{sf] </a:t>
            </a:r>
            <a:r>
              <a:rPr lang="en-US" sz="6000" dirty="0" err="1">
                <a:highlight>
                  <a:srgbClr val="FFFF00"/>
                </a:highlight>
                <a:latin typeface="Preeti" pitchFamily="2" charset="0"/>
              </a:rPr>
              <a:t>z'esfdgf</a:t>
            </a:r>
            <a:r>
              <a:rPr lang="en-US" sz="6000" dirty="0">
                <a:highlight>
                  <a:srgbClr val="FFFF00"/>
                </a:highlight>
                <a:latin typeface="Preeti" pitchFamily="2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49902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D40580-A28D-4FBC-B6EE-580FF16A0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2" b="4253"/>
          <a:stretch/>
        </p:blipFill>
        <p:spPr>
          <a:xfrm rot="5400000">
            <a:off x="2584852" y="-2503084"/>
            <a:ext cx="6953473" cy="11887203"/>
          </a:xfrm>
        </p:spPr>
      </p:pic>
    </p:spTree>
    <p:extLst>
      <p:ext uri="{BB962C8B-B14F-4D97-AF65-F5344CB8AC3E}">
        <p14:creationId xmlns:p14="http://schemas.microsoft.com/office/powerpoint/2010/main" val="3069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0624-6187-444C-BDB2-C6671E3C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470" y="412086"/>
            <a:ext cx="10501943" cy="1136495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n-US" sz="7200" b="1" dirty="0" err="1">
                <a:solidFill>
                  <a:schemeClr val="bg1"/>
                </a:solidFill>
                <a:latin typeface="Preeti" pitchFamily="2" charset="0"/>
              </a:rPr>
              <a:t>cf</a:t>
            </a:r>
            <a:r>
              <a:rPr lang="en-US" sz="7200" b="1" dirty="0">
                <a:solidFill>
                  <a:schemeClr val="bg1"/>
                </a:solidFill>
                <a:latin typeface="Preeti" pitchFamily="2" charset="0"/>
              </a:rPr>
              <a:t>}</a:t>
            </a:r>
            <a:r>
              <a:rPr lang="en-US" sz="7200" b="1" dirty="0" err="1">
                <a:solidFill>
                  <a:schemeClr val="bg1"/>
                </a:solidFill>
                <a:latin typeface="Preeti" pitchFamily="2" charset="0"/>
              </a:rPr>
              <a:t>lrTo</a:t>
            </a:r>
            <a:r>
              <a:rPr lang="en-US" sz="7200" b="1" dirty="0">
                <a:solidFill>
                  <a:schemeClr val="bg1"/>
                </a:solidFill>
                <a:latin typeface="Preeti" pitchFamily="2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Preeti" pitchFamily="2" charset="0"/>
              </a:rPr>
              <a:t>tyf</a:t>
            </a:r>
            <a:r>
              <a:rPr lang="en-US" sz="7200" b="1" dirty="0">
                <a:solidFill>
                  <a:schemeClr val="bg1"/>
                </a:solidFill>
                <a:latin typeface="Preeti" pitchFamily="2" charset="0"/>
              </a:rPr>
              <a:t> k[i7e"ld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2BABB-9DD6-47FE-ABED-03B2FB3D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219" y="1806627"/>
            <a:ext cx="11911781" cy="4933386"/>
          </a:xfrm>
        </p:spPr>
        <p:txBody>
          <a:bodyPr>
            <a:normAutofit lnSpcReduction="10000"/>
          </a:bodyPr>
          <a:lstStyle/>
          <a:p>
            <a:r>
              <a:rPr lang="ne-NP" sz="2800" dirty="0"/>
              <a:t>विश्वमा विज्ञान प्रविधिको द्रूतगतिको विकासले ल्याएको परिवर्तनसंगै विभिन्न नकरात्मक सवालहरु पनि सँगसँगै ल्याएको छ । </a:t>
            </a:r>
            <a:endParaRPr lang="en-US" sz="2800" dirty="0"/>
          </a:p>
          <a:p>
            <a:r>
              <a:rPr lang="ne-NP" sz="2800" dirty="0"/>
              <a:t>समाजमा विभिन्न मानवीय</a:t>
            </a:r>
            <a:r>
              <a:rPr lang="en-US" sz="2800" dirty="0"/>
              <a:t>, </a:t>
            </a:r>
            <a:r>
              <a:rPr lang="ne-NP" sz="2800" dirty="0"/>
              <a:t>सामाजिक</a:t>
            </a:r>
            <a:r>
              <a:rPr lang="en-US" sz="2800" dirty="0"/>
              <a:t>, </a:t>
            </a:r>
            <a:r>
              <a:rPr lang="ne-NP" sz="2800" dirty="0"/>
              <a:t>साँस्कृतिक</a:t>
            </a:r>
            <a:r>
              <a:rPr lang="en-US" sz="2800" dirty="0"/>
              <a:t>, </a:t>
            </a:r>
            <a:r>
              <a:rPr lang="ne-NP" sz="2800" dirty="0"/>
              <a:t>धार्मिक</a:t>
            </a:r>
            <a:r>
              <a:rPr lang="en-US" sz="2800" dirty="0"/>
              <a:t>, </a:t>
            </a:r>
            <a:r>
              <a:rPr lang="ne-NP" sz="2800" dirty="0"/>
              <a:t>परमपरागत समस्याहरु उत्पन्न हुन थालेका छन् ।</a:t>
            </a:r>
            <a:r>
              <a:rPr lang="en-US" sz="2800" dirty="0"/>
              <a:t> </a:t>
            </a:r>
          </a:p>
          <a:p>
            <a:r>
              <a:rPr lang="en-US" sz="2800" dirty="0"/>
              <a:t> </a:t>
            </a:r>
            <a:r>
              <a:rPr lang="ne-NP" sz="2800" dirty="0"/>
              <a:t>यस परिवर्तीत सन्दर्भमा मानवीय</a:t>
            </a:r>
            <a:r>
              <a:rPr lang="en-US" sz="2800" dirty="0"/>
              <a:t>, </a:t>
            </a:r>
            <a:r>
              <a:rPr lang="ne-NP" sz="2800" dirty="0"/>
              <a:t>सामाजिक तथा साँस्कृतिक मूल्यमान्यता</a:t>
            </a:r>
            <a:r>
              <a:rPr lang="en-US" sz="2800" dirty="0"/>
              <a:t>, </a:t>
            </a:r>
            <a:r>
              <a:rPr lang="ne-NP" sz="2800" dirty="0"/>
              <a:t>परोपकारीता</a:t>
            </a:r>
            <a:r>
              <a:rPr lang="en-US" sz="2800" dirty="0"/>
              <a:t>, </a:t>
            </a:r>
            <a:r>
              <a:rPr lang="ne-NP" sz="2800" dirty="0"/>
              <a:t>रितिरिवाज तथा सम्बन्ध पनि त्यतिकै प्रभावित हुन थालेको छ ।</a:t>
            </a:r>
            <a:r>
              <a:rPr lang="en-US" sz="2800" dirty="0"/>
              <a:t> </a:t>
            </a:r>
          </a:p>
          <a:p>
            <a:r>
              <a:rPr lang="en-US" sz="2800" dirty="0"/>
              <a:t> </a:t>
            </a:r>
            <a:r>
              <a:rPr lang="ne-NP" sz="2800" dirty="0"/>
              <a:t>समाजमा आर्थिक</a:t>
            </a:r>
            <a:r>
              <a:rPr lang="en-US" sz="2800" dirty="0"/>
              <a:t>, </a:t>
            </a:r>
            <a:r>
              <a:rPr lang="ne-NP" sz="2800" dirty="0"/>
              <a:t>सामाजिक</a:t>
            </a:r>
            <a:r>
              <a:rPr lang="en-US" sz="2800" dirty="0"/>
              <a:t>, </a:t>
            </a:r>
            <a:r>
              <a:rPr lang="ne-NP" sz="2800" dirty="0"/>
              <a:t>साँस्कृतिक</a:t>
            </a:r>
            <a:r>
              <a:rPr lang="en-US" sz="2800" dirty="0"/>
              <a:t>, </a:t>
            </a:r>
            <a:r>
              <a:rPr lang="ne-NP" sz="2800" dirty="0"/>
              <a:t>भौगोलिक विविधतासँगसंँगै विभिन्न किसिमका </a:t>
            </a:r>
            <a:r>
              <a:rPr lang="ne-NP" sz="2800" b="1" dirty="0"/>
              <a:t>जातीय</a:t>
            </a:r>
            <a:r>
              <a:rPr lang="en-US" sz="2800" b="1" dirty="0"/>
              <a:t>, </a:t>
            </a:r>
            <a:r>
              <a:rPr lang="ne-NP" sz="2800" b="1" dirty="0"/>
              <a:t>लैगिंक</a:t>
            </a:r>
            <a:r>
              <a:rPr lang="en-US" sz="2800" b="1" dirty="0"/>
              <a:t>, </a:t>
            </a:r>
            <a:r>
              <a:rPr lang="ne-NP" sz="2800" b="1" dirty="0"/>
              <a:t>क्षेत्रिय</a:t>
            </a:r>
            <a:r>
              <a:rPr lang="en-US" sz="2800" b="1" dirty="0"/>
              <a:t>, </a:t>
            </a:r>
            <a:r>
              <a:rPr lang="ne-NP" sz="2800" b="1" dirty="0"/>
              <a:t>वर्गीय</a:t>
            </a:r>
            <a:r>
              <a:rPr lang="en-US" sz="2800" b="1" dirty="0"/>
              <a:t>, </a:t>
            </a:r>
            <a:r>
              <a:rPr lang="ne-NP" sz="2800" b="1" dirty="0"/>
              <a:t>वर्णीय</a:t>
            </a:r>
            <a:r>
              <a:rPr lang="en-US" sz="2800" b="1" dirty="0"/>
              <a:t>, </a:t>
            </a:r>
            <a:r>
              <a:rPr lang="ne-NP" sz="2800" b="1" dirty="0"/>
              <a:t>भाषीक</a:t>
            </a:r>
            <a:r>
              <a:rPr lang="en-US" sz="2800" b="1" dirty="0"/>
              <a:t>, </a:t>
            </a:r>
            <a:r>
              <a:rPr lang="ne-NP" sz="2800" b="1" dirty="0"/>
              <a:t>धार्मिक</a:t>
            </a:r>
            <a:r>
              <a:rPr lang="en-US" sz="2800" b="1" dirty="0"/>
              <a:t>, </a:t>
            </a:r>
            <a:r>
              <a:rPr lang="ne-NP" sz="2800" b="1" dirty="0"/>
              <a:t>राजनैतिक </a:t>
            </a:r>
            <a:r>
              <a:rPr lang="ne-NP" sz="2800" dirty="0"/>
              <a:t>भिन्नताले </a:t>
            </a:r>
            <a:r>
              <a:rPr lang="ne-NP" sz="2800" b="1" dirty="0"/>
              <a:t>विभेद</a:t>
            </a:r>
            <a:r>
              <a:rPr lang="en-US" sz="2800" b="1" dirty="0"/>
              <a:t>, </a:t>
            </a:r>
            <a:r>
              <a:rPr lang="ne-NP" sz="2800" b="1" dirty="0"/>
              <a:t>अन्धविश्वास</a:t>
            </a:r>
            <a:r>
              <a:rPr lang="en-US" sz="2800" b="1" dirty="0"/>
              <a:t>, </a:t>
            </a:r>
            <a:r>
              <a:rPr lang="ne-NP" sz="2800" b="1" dirty="0"/>
              <a:t>असमानता</a:t>
            </a:r>
            <a:r>
              <a:rPr lang="en-US" sz="2800" b="1" dirty="0"/>
              <a:t>, </a:t>
            </a:r>
            <a:r>
              <a:rPr lang="ne-NP" sz="2800" b="1" dirty="0"/>
              <a:t>अपारदर्शीता</a:t>
            </a:r>
            <a:r>
              <a:rPr lang="en-US" sz="2800" b="1" dirty="0"/>
              <a:t>, </a:t>
            </a:r>
            <a:r>
              <a:rPr lang="ne-NP" sz="2800" b="1" dirty="0"/>
              <a:t>कुरीतिहरु</a:t>
            </a:r>
            <a:r>
              <a:rPr lang="en-US" sz="2800" b="1" dirty="0"/>
              <a:t>, </a:t>
            </a:r>
            <a:r>
              <a:rPr lang="ne-NP" sz="2800" b="1" dirty="0"/>
              <a:t>अन्याय</a:t>
            </a:r>
            <a:r>
              <a:rPr lang="en-US" sz="2800" b="1" dirty="0"/>
              <a:t>, </a:t>
            </a:r>
            <a:r>
              <a:rPr lang="ne-NP" sz="2800" b="1" dirty="0"/>
              <a:t>बैमनष्यता</a:t>
            </a:r>
            <a:r>
              <a:rPr lang="en-US" sz="2800" b="1" dirty="0"/>
              <a:t>, </a:t>
            </a:r>
            <a:r>
              <a:rPr lang="ne-NP" sz="2800" b="1" dirty="0"/>
              <a:t>आदि </a:t>
            </a:r>
            <a:r>
              <a:rPr lang="ne-NP" sz="2800" dirty="0"/>
              <a:t>कारणले </a:t>
            </a:r>
            <a:r>
              <a:rPr lang="ne-NP" sz="2800" b="1" dirty="0"/>
              <a:t>मानव अधिकार तथा मानव सेवा </a:t>
            </a:r>
            <a:r>
              <a:rPr lang="ne-NP" sz="2800" dirty="0"/>
              <a:t>जस्ता कुराहरु ओझेलमा परेको अवस्था छ ।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49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9B869-4406-4735-954C-6849DA5B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221226"/>
            <a:ext cx="11150873" cy="884903"/>
          </a:xfrm>
          <a:solidFill>
            <a:schemeClr val="accent4"/>
          </a:solidFill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Preeti" pitchFamily="2" charset="0"/>
              </a:rPr>
              <a:t>cf</a:t>
            </a:r>
            <a:r>
              <a:rPr lang="en-US" b="1" dirty="0">
                <a:solidFill>
                  <a:schemeClr val="bg1"/>
                </a:solidFill>
                <a:latin typeface="Preeti" pitchFamily="2" charset="0"/>
              </a:rPr>
              <a:t>}</a:t>
            </a:r>
            <a:r>
              <a:rPr lang="en-US" b="1" dirty="0" err="1">
                <a:solidFill>
                  <a:schemeClr val="bg1"/>
                </a:solidFill>
                <a:latin typeface="Preeti" pitchFamily="2" charset="0"/>
              </a:rPr>
              <a:t>lrTo</a:t>
            </a:r>
            <a:r>
              <a:rPr lang="en-US" b="1" dirty="0">
                <a:solidFill>
                  <a:schemeClr val="bg1"/>
                </a:solidFill>
                <a:latin typeface="Preeti" pitchFamily="2" charset="0"/>
              </a:rPr>
              <a:t>=============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66DA9-8A9C-446D-BAE9-A5D7F8ECE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974" y="1253613"/>
            <a:ext cx="11813458" cy="5383162"/>
          </a:xfrm>
        </p:spPr>
        <p:txBody>
          <a:bodyPr>
            <a:normAutofit/>
          </a:bodyPr>
          <a:lstStyle/>
          <a:p>
            <a:r>
              <a:rPr lang="ne-NP" sz="3200" dirty="0"/>
              <a:t>परिवर्तित समयमा वृद्ध</a:t>
            </a:r>
            <a:r>
              <a:rPr lang="en-US" sz="3200" dirty="0"/>
              <a:t>, </a:t>
            </a:r>
            <a:r>
              <a:rPr lang="ne-NP" sz="3200" dirty="0"/>
              <a:t>ज्येष्ठ नागरीक</a:t>
            </a:r>
            <a:r>
              <a:rPr lang="en-US" sz="3200" dirty="0"/>
              <a:t>, </a:t>
            </a:r>
            <a:r>
              <a:rPr lang="ne-NP" sz="3200" dirty="0"/>
              <a:t>असक्त पिडितमानिसहरुले समाजमा पाउने </a:t>
            </a:r>
            <a:r>
              <a:rPr lang="ne-NP" sz="3200" b="1" dirty="0"/>
              <a:t>जति आदर सम्मान पाउन नसकेको</a:t>
            </a:r>
            <a:r>
              <a:rPr lang="en-US" sz="3200" b="1" dirty="0"/>
              <a:t>, </a:t>
            </a:r>
            <a:r>
              <a:rPr lang="ne-NP" sz="3200" b="1" dirty="0"/>
              <a:t>महिलाहरुको मानवीय तथा सामाजिक समस्या दिनानुदिन बढदै गएको</a:t>
            </a:r>
            <a:r>
              <a:rPr lang="en-US" sz="3200" b="1" dirty="0"/>
              <a:t>, </a:t>
            </a:r>
            <a:r>
              <a:rPr lang="ne-NP" sz="3200" b="1" dirty="0"/>
              <a:t>विभिन्न किसिमका बालबालिकाहरुको अनेकौं समस्याहरु </a:t>
            </a:r>
            <a:r>
              <a:rPr lang="ne-NP" sz="3200" dirty="0"/>
              <a:t>देखा पर्न थालेकोले असल नागरीकहरुको संख्यामा कमी भई </a:t>
            </a:r>
            <a:r>
              <a:rPr lang="ne-NP" sz="3200" b="1" dirty="0"/>
              <a:t>सुन्दर समाज निर्माणमा </a:t>
            </a:r>
            <a:r>
              <a:rPr lang="ne-NP" sz="3200" dirty="0"/>
              <a:t>असर परेको छ । </a:t>
            </a:r>
            <a:endParaRPr lang="en-US" sz="3200" dirty="0"/>
          </a:p>
          <a:p>
            <a:r>
              <a:rPr lang="ne-NP" sz="3200" dirty="0"/>
              <a:t>राष्ट्र निर्माण कार्यको सम्पूर्ण अभिभारा केवल सरकारले भ्याउन नसक्ने कुरालाई समेत मनन गर्दे</a:t>
            </a:r>
            <a:r>
              <a:rPr lang="en-US" sz="3200" b="1" dirty="0"/>
              <a:t>, </a:t>
            </a:r>
            <a:r>
              <a:rPr lang="ne-NP" sz="3200" b="1" dirty="0"/>
              <a:t>समाजलाई पुनःनिर्माण तथा पुनःजागृत गरी एउटा नौलो स्वाभिमानी र स्वावलम्बी </a:t>
            </a:r>
            <a:r>
              <a:rPr lang="ne-NP" sz="3200" dirty="0"/>
              <a:t>नेपालको स्थापना गर्नु आजको आवश्यकता भएको छ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6536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61B6-5768-4659-87D5-6244CE49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5135"/>
            <a:ext cx="8596668" cy="835742"/>
          </a:xfrm>
          <a:solidFill>
            <a:schemeClr val="accent4"/>
          </a:solidFill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  <a:latin typeface="Preeti" pitchFamily="2" charset="0"/>
              </a:rPr>
              <a:t>cf</a:t>
            </a:r>
            <a:r>
              <a:rPr lang="en-US" b="1" dirty="0">
                <a:solidFill>
                  <a:schemeClr val="bg1"/>
                </a:solidFill>
                <a:latin typeface="Preeti" pitchFamily="2" charset="0"/>
              </a:rPr>
              <a:t>}</a:t>
            </a:r>
            <a:r>
              <a:rPr lang="en-US" b="1" dirty="0" err="1">
                <a:solidFill>
                  <a:schemeClr val="bg1"/>
                </a:solidFill>
                <a:latin typeface="Preeti" pitchFamily="2" charset="0"/>
              </a:rPr>
              <a:t>lrTo</a:t>
            </a:r>
            <a:r>
              <a:rPr lang="en-US" b="1" dirty="0">
                <a:solidFill>
                  <a:schemeClr val="bg1"/>
                </a:solidFill>
                <a:latin typeface="Preeti" pitchFamily="2" charset="0"/>
              </a:rPr>
              <a:t>===============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619C0-5D77-4CD5-ADDD-14ABDCD83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3" y="1327355"/>
            <a:ext cx="11769212" cy="5245509"/>
          </a:xfrm>
        </p:spPr>
        <p:txBody>
          <a:bodyPr>
            <a:normAutofit fontScale="92500"/>
          </a:bodyPr>
          <a:lstStyle/>
          <a:p>
            <a:r>
              <a:rPr lang="ne-NP" sz="3000" dirty="0"/>
              <a:t>यिनै कुराहरुलाई हृदयङ्गम गरी रौतहट जिल्लाका मानव सेवामा समर्पित हनु चाहने </a:t>
            </a:r>
            <a:r>
              <a:rPr lang="ne-NP" sz="3000" b="1" dirty="0"/>
              <a:t>सामाजिक कार्यकर्ता</a:t>
            </a:r>
            <a:r>
              <a:rPr lang="en-US" sz="3000" b="1" dirty="0"/>
              <a:t>, </a:t>
            </a:r>
            <a:r>
              <a:rPr lang="ne-NP" sz="3000" b="1" dirty="0"/>
              <a:t>बुद्धिजिवि</a:t>
            </a:r>
            <a:r>
              <a:rPr lang="en-US" sz="3000" b="1" dirty="0"/>
              <a:t>, </a:t>
            </a:r>
            <a:r>
              <a:rPr lang="ne-NP" sz="3000" b="1" dirty="0"/>
              <a:t>न्यायप्रेमी</a:t>
            </a:r>
            <a:r>
              <a:rPr lang="en-US" sz="3000" b="1" dirty="0"/>
              <a:t>, </a:t>
            </a:r>
            <a:r>
              <a:rPr lang="ne-NP" sz="3000" b="1" dirty="0"/>
              <a:t>विकास प्रेमी</a:t>
            </a:r>
            <a:r>
              <a:rPr lang="en-US" sz="3000" b="1" dirty="0"/>
              <a:t>, </a:t>
            </a:r>
            <a:r>
              <a:rPr lang="ne-NP" sz="3000" b="1" dirty="0"/>
              <a:t>पेशाकर्मी</a:t>
            </a:r>
            <a:r>
              <a:rPr lang="en-US" sz="3000" b="1" dirty="0"/>
              <a:t>, </a:t>
            </a:r>
            <a:r>
              <a:rPr lang="ne-NP" sz="3000" b="1" dirty="0"/>
              <a:t>नागरीक समाज</a:t>
            </a:r>
            <a:r>
              <a:rPr lang="en-US" sz="3000" b="1" dirty="0"/>
              <a:t>, </a:t>
            </a:r>
            <a:r>
              <a:rPr lang="ne-NP" sz="3000" b="1" dirty="0"/>
              <a:t>युवा</a:t>
            </a:r>
            <a:r>
              <a:rPr lang="en-US" sz="3000" b="1" dirty="0"/>
              <a:t>, </a:t>
            </a:r>
            <a:r>
              <a:rPr lang="ne-NP" sz="3000" b="1" dirty="0"/>
              <a:t>महिला पुरुषहरुको </a:t>
            </a:r>
            <a:r>
              <a:rPr lang="ne-NP" sz="3000" b="1" dirty="0">
                <a:solidFill>
                  <a:schemeClr val="accent4">
                    <a:lumMod val="75000"/>
                  </a:schemeClr>
                </a:solidFill>
              </a:rPr>
              <a:t>सहमति र सक्रियताले </a:t>
            </a:r>
            <a:r>
              <a:rPr lang="ne-NP" sz="3000" dirty="0"/>
              <a:t>नेपालको संघीय लोकतान्त्रिक गणतन्त्र नेपालको संविधान २०७२ बमोजिम समाजमा रहेका </a:t>
            </a:r>
            <a:r>
              <a:rPr lang="ne-NP" sz="3000" b="1" dirty="0"/>
              <a:t>विसंगति</a:t>
            </a:r>
            <a:r>
              <a:rPr lang="en-US" sz="3000" b="1" dirty="0"/>
              <a:t>, </a:t>
            </a:r>
            <a:r>
              <a:rPr lang="ne-NP" sz="3000" b="1" dirty="0"/>
              <a:t>कुरीति</a:t>
            </a:r>
            <a:r>
              <a:rPr lang="en-US" sz="3000" b="1" dirty="0"/>
              <a:t>, </a:t>
            </a:r>
            <a:r>
              <a:rPr lang="ne-NP" sz="3000" b="1" dirty="0"/>
              <a:t>बेरोजगारी</a:t>
            </a:r>
            <a:r>
              <a:rPr lang="en-US" sz="3000" b="1" dirty="0"/>
              <a:t>, </a:t>
            </a:r>
            <a:r>
              <a:rPr lang="ne-NP" sz="3000" b="1" dirty="0"/>
              <a:t>अन्धविश्वास</a:t>
            </a:r>
            <a:r>
              <a:rPr lang="en-US" sz="3000" b="1" dirty="0"/>
              <a:t>, </a:t>
            </a:r>
            <a:r>
              <a:rPr lang="ne-NP" sz="3000" b="1" dirty="0"/>
              <a:t>गरीवी हटाउन</a:t>
            </a:r>
            <a:r>
              <a:rPr lang="en-US" sz="3000" b="1" dirty="0"/>
              <a:t>, </a:t>
            </a:r>
            <a:r>
              <a:rPr lang="ne-NP" sz="3000" b="1" dirty="0"/>
              <a:t>तथा मानवीय</a:t>
            </a:r>
            <a:r>
              <a:rPr lang="en-US" sz="3000" b="1" dirty="0"/>
              <a:t>, </a:t>
            </a:r>
            <a:r>
              <a:rPr lang="ne-NP" sz="3000" b="1" dirty="0"/>
              <a:t>लैंगिक</a:t>
            </a:r>
            <a:r>
              <a:rPr lang="en-US" sz="3000" b="1" dirty="0"/>
              <a:t>, </a:t>
            </a:r>
            <a:r>
              <a:rPr lang="ne-NP" sz="3000" b="1" dirty="0"/>
              <a:t>सामाजीक</a:t>
            </a:r>
            <a:r>
              <a:rPr lang="en-US" sz="3000" b="1" dirty="0"/>
              <a:t>, </a:t>
            </a:r>
            <a:r>
              <a:rPr lang="ne-NP" sz="3000" b="1" dirty="0"/>
              <a:t>आर्थिक</a:t>
            </a:r>
            <a:r>
              <a:rPr lang="en-US" sz="3000" b="1" dirty="0"/>
              <a:t>, </a:t>
            </a:r>
            <a:r>
              <a:rPr lang="ne-NP" sz="3000" b="1" dirty="0"/>
              <a:t>धार्मिक</a:t>
            </a:r>
            <a:r>
              <a:rPr lang="en-US" sz="3000" b="1" dirty="0"/>
              <a:t>, </a:t>
            </a:r>
            <a:r>
              <a:rPr lang="ne-NP" sz="3000" b="1" dirty="0"/>
              <a:t>सांस्कृतिक</a:t>
            </a:r>
            <a:r>
              <a:rPr lang="en-US" sz="3000" b="1" dirty="0"/>
              <a:t>, </a:t>
            </a:r>
            <a:r>
              <a:rPr lang="ne-NP" sz="3000" b="1" dirty="0"/>
              <a:t>वातावरणीय</a:t>
            </a:r>
            <a:r>
              <a:rPr lang="en-US" sz="3000" b="1" dirty="0"/>
              <a:t>, </a:t>
            </a:r>
            <a:r>
              <a:rPr lang="ne-NP" sz="3000" b="1" dirty="0"/>
              <a:t>भौतिक पूर्वाधार विकासका </a:t>
            </a:r>
            <a:r>
              <a:rPr lang="ne-NP" sz="3000" dirty="0"/>
              <a:t>साथै समाजमा </a:t>
            </a:r>
            <a:r>
              <a:rPr lang="ne-NP" sz="3000" b="1" dirty="0"/>
              <a:t>मानव अधिकार</a:t>
            </a:r>
            <a:r>
              <a:rPr lang="en-US" sz="3000" b="1" dirty="0"/>
              <a:t>, </a:t>
            </a:r>
            <a:r>
              <a:rPr lang="ne-NP" sz="3000" b="1" dirty="0"/>
              <a:t>सामाजीक सद्भाव तथा सु–शासन कायम</a:t>
            </a:r>
            <a:r>
              <a:rPr lang="ne-NP" sz="3000" dirty="0"/>
              <a:t> गर्न संघ–संस्थाहरुसँग </a:t>
            </a:r>
            <a:r>
              <a:rPr lang="ne-NP" sz="3000" b="1" dirty="0"/>
              <a:t>समन्वय</a:t>
            </a:r>
            <a:r>
              <a:rPr lang="ne-NP" sz="3000" dirty="0"/>
              <a:t> गरी समाजलाई फाईदा पुग्ने किसिमले विकासको </a:t>
            </a:r>
            <a:r>
              <a:rPr lang="ne-NP" sz="3000" b="1" dirty="0"/>
              <a:t>प्रतिफल संतुलित तथा समान वितरणमा सामाजिक समानता र अग्रगतिशिलता ल्याउने </a:t>
            </a:r>
            <a:r>
              <a:rPr lang="ne-NP" sz="3000" dirty="0"/>
              <a:t>विभिन्न कार्यहरु गर्ने अभिप्रायले “मानव सेवा केन्द्र</a:t>
            </a:r>
            <a:r>
              <a:rPr lang="en-US" sz="3000" dirty="0"/>
              <a:t>, </a:t>
            </a:r>
            <a:r>
              <a:rPr lang="ne-NP" sz="3000" dirty="0"/>
              <a:t>रौतहट” </a:t>
            </a:r>
            <a:r>
              <a:rPr lang="en-US" sz="3000" dirty="0"/>
              <a:t>Human Service Centre </a:t>
            </a:r>
            <a:r>
              <a:rPr lang="en-US" sz="3000" dirty="0" err="1"/>
              <a:t>Rautahat</a:t>
            </a:r>
            <a:r>
              <a:rPr lang="en-US" sz="3000" dirty="0"/>
              <a:t> (</a:t>
            </a:r>
            <a:r>
              <a:rPr lang="en-US" sz="3000" dirty="0" err="1"/>
              <a:t>HuSeC-Rautahat</a:t>
            </a:r>
            <a:r>
              <a:rPr lang="en-US" sz="3000" dirty="0"/>
              <a:t>) </a:t>
            </a:r>
            <a:r>
              <a:rPr lang="ne-NP" sz="3000" dirty="0"/>
              <a:t>नामक </a:t>
            </a:r>
            <a:r>
              <a:rPr lang="ne-NP" sz="3000" b="1" dirty="0"/>
              <a:t>कल्याणकारी सामांजिक संस्थाको </a:t>
            </a:r>
            <a:r>
              <a:rPr lang="ne-NP" sz="3000" dirty="0"/>
              <a:t>स्थापना २०७५ मा भएको छ ।</a:t>
            </a:r>
            <a:r>
              <a:rPr lang="en-US" sz="3000" dirty="0"/>
              <a:t> 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5301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30CED-A746-4C21-B2B8-D264AC30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Preeti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F5DC-B7CE-42B7-A767-92BADD95D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0732D3-ED2B-4E2C-863B-474A82E7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68" y="332874"/>
            <a:ext cx="6192252" cy="619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139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68F7-168D-4DC4-8478-B4A01117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60" y="0"/>
            <a:ext cx="11750640" cy="953727"/>
          </a:xfrm>
          <a:solidFill>
            <a:schemeClr val="accent4"/>
          </a:solidFill>
        </p:spPr>
        <p:txBody>
          <a:bodyPr/>
          <a:lstStyle/>
          <a:p>
            <a:r>
              <a:rPr lang="ne-NP" b="1" dirty="0"/>
              <a:t>संबैधानिक व्यवस्था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989F6-B25A-4AD9-BCED-ED801947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6" y="1091379"/>
            <a:ext cx="11970774" cy="5663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highlight>
                  <a:srgbClr val="FFFF00"/>
                </a:highlight>
                <a:latin typeface="Preeti" pitchFamily="2" charset="0"/>
              </a:rPr>
              <a:t>;+</a:t>
            </a:r>
            <a:r>
              <a:rPr lang="en-US" sz="2800" b="1" dirty="0" err="1">
                <a:highlight>
                  <a:srgbClr val="FFFF00"/>
                </a:highlight>
                <a:latin typeface="Preeti" pitchFamily="2" charset="0"/>
              </a:rPr>
              <a:t>ljwfgsf</a:t>
            </a:r>
            <a:r>
              <a:rPr lang="en-US" sz="2800" b="1" dirty="0">
                <a:highlight>
                  <a:srgbClr val="FFFF00"/>
                </a:highlight>
                <a:latin typeface="Preeti" pitchFamily="2" charset="0"/>
              </a:rPr>
              <a:t>]  </a:t>
            </a:r>
            <a:r>
              <a:rPr lang="en-US" sz="2800" b="1" dirty="0" err="1">
                <a:highlight>
                  <a:srgbClr val="FFFF00"/>
                </a:highlight>
                <a:latin typeface="Preeti" pitchFamily="2" charset="0"/>
              </a:rPr>
              <a:t>efu</a:t>
            </a:r>
            <a:r>
              <a:rPr lang="en-US" sz="2800" b="1" dirty="0">
                <a:highlight>
                  <a:srgbClr val="FFFF00"/>
                </a:highlight>
                <a:latin typeface="Preeti" pitchFamily="2" charset="0"/>
              </a:rPr>
              <a:t> # </a:t>
            </a:r>
            <a:r>
              <a:rPr lang="en-US" sz="2800" b="1" dirty="0" err="1">
                <a:highlight>
                  <a:srgbClr val="FFFF00"/>
                </a:highlight>
                <a:latin typeface="Preeti" pitchFamily="2" charset="0"/>
              </a:rPr>
              <a:t>df</a:t>
            </a:r>
            <a:r>
              <a:rPr lang="en-US" sz="2800" b="1" dirty="0">
                <a:highlight>
                  <a:srgbClr val="FFFF00"/>
                </a:highlight>
                <a:latin typeface="Preeti" pitchFamily="2" charset="0"/>
              </a:rPr>
              <a:t>}</a:t>
            </a:r>
            <a:r>
              <a:rPr lang="en-US" sz="2800" b="1" dirty="0" err="1">
                <a:highlight>
                  <a:srgbClr val="FFFF00"/>
                </a:highlight>
                <a:latin typeface="Preeti" pitchFamily="2" charset="0"/>
              </a:rPr>
              <a:t>lns</a:t>
            </a:r>
            <a:r>
              <a:rPr lang="en-US" sz="2800" b="1" dirty="0">
                <a:highlight>
                  <a:srgbClr val="FFFF00"/>
                </a:highlight>
                <a:latin typeface="Preeti" pitchFamily="2" charset="0"/>
              </a:rPr>
              <a:t> </a:t>
            </a:r>
            <a:r>
              <a:rPr lang="en-US" sz="2800" b="1" dirty="0" err="1">
                <a:highlight>
                  <a:srgbClr val="FFFF00"/>
                </a:highlight>
                <a:latin typeface="Preeti" pitchFamily="2" charset="0"/>
              </a:rPr>
              <a:t>xsdf</a:t>
            </a:r>
            <a:endParaRPr lang="ne-NP" sz="2800" b="1" dirty="0">
              <a:highlight>
                <a:srgbClr val="FFFF00"/>
              </a:highlight>
              <a:latin typeface="Preeti" pitchFamily="2" charset="0"/>
            </a:endParaRPr>
          </a:p>
          <a:p>
            <a:r>
              <a:rPr lang="en-US" sz="3300" b="1" dirty="0" err="1">
                <a:highlight>
                  <a:srgbClr val="FFFF00"/>
                </a:highlight>
                <a:latin typeface="Preeti" pitchFamily="2" charset="0"/>
              </a:rPr>
              <a:t>wf</a:t>
            </a:r>
            <a:r>
              <a:rPr lang="en-US" sz="3300" b="1" dirty="0">
                <a:highlight>
                  <a:srgbClr val="FFFF00"/>
                </a:highlight>
                <a:latin typeface="Preeti" pitchFamily="2" charset="0"/>
              </a:rPr>
              <a:t>/f!* ;</a:t>
            </a:r>
            <a:r>
              <a:rPr lang="en-US" sz="3300" b="1" dirty="0" err="1">
                <a:highlight>
                  <a:srgbClr val="FFFF00"/>
                </a:highlight>
                <a:latin typeface="Preeti" pitchFamily="2" charset="0"/>
              </a:rPr>
              <a:t>dfgtfsf</a:t>
            </a:r>
            <a:r>
              <a:rPr lang="en-US" sz="3300" b="1" dirty="0">
                <a:highlight>
                  <a:srgbClr val="FFFF00"/>
                </a:highlight>
                <a:latin typeface="Preeti" pitchFamily="2" charset="0"/>
              </a:rPr>
              <a:t>] </a:t>
            </a:r>
            <a:r>
              <a:rPr lang="en-US" sz="3300" b="1" dirty="0" err="1">
                <a:highlight>
                  <a:srgbClr val="FFFF00"/>
                </a:highlight>
                <a:latin typeface="Preeti" pitchFamily="2" charset="0"/>
              </a:rPr>
              <a:t>xs</a:t>
            </a:r>
            <a:endParaRPr lang="en-US" sz="3300" dirty="0">
              <a:highlight>
                <a:srgbClr val="FFFF00"/>
              </a:highlight>
              <a:latin typeface="Preeti" pitchFamily="2" charset="0"/>
            </a:endParaRPr>
          </a:p>
          <a:p>
            <a:r>
              <a:rPr lang="en-US" sz="4000" dirty="0">
                <a:latin typeface="Preeti" pitchFamily="2" charset="0"/>
              </a:rPr>
              <a:t>;</a:t>
            </a:r>
            <a:r>
              <a:rPr lang="en-US" sz="4000" dirty="0" err="1">
                <a:latin typeface="Preeti" pitchFamily="2" charset="0"/>
              </a:rPr>
              <a:t>fdflhs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jf</a:t>
            </a:r>
            <a:r>
              <a:rPr lang="en-US" sz="4000" dirty="0">
                <a:latin typeface="Preeti" pitchFamily="2" charset="0"/>
              </a:rPr>
              <a:t> ;f+:s[</a:t>
            </a:r>
            <a:r>
              <a:rPr lang="en-US" sz="4000" dirty="0" err="1">
                <a:latin typeface="Preeti" pitchFamily="2" charset="0"/>
              </a:rPr>
              <a:t>lts</a:t>
            </a:r>
            <a:r>
              <a:rPr lang="en-US" sz="4000" dirty="0">
                <a:latin typeface="Preeti" pitchFamily="2" charset="0"/>
              </a:rPr>
              <a:t> b[li6n] lk5l8Psf </a:t>
            </a:r>
            <a:r>
              <a:rPr lang="en-US" sz="4000" dirty="0" err="1">
                <a:latin typeface="Preeti" pitchFamily="2" charset="0"/>
              </a:rPr>
              <a:t>dlxnf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blnt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cflbjf;L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cflbjf;L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hghflt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dw</a:t>
            </a:r>
            <a:r>
              <a:rPr lang="en-US" sz="4000" dirty="0">
                <a:latin typeface="Preeti" pitchFamily="2" charset="0"/>
              </a:rPr>
              <a:t>]</a:t>
            </a:r>
            <a:r>
              <a:rPr lang="en-US" sz="4000" dirty="0" err="1">
                <a:latin typeface="Preeti" pitchFamily="2" charset="0"/>
              </a:rPr>
              <a:t>zL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yf</a:t>
            </a:r>
            <a:r>
              <a:rPr lang="en-US" sz="4000" dirty="0">
                <a:latin typeface="Preeti" pitchFamily="2" charset="0"/>
              </a:rPr>
              <a:t>¿, </a:t>
            </a:r>
            <a:r>
              <a:rPr lang="en-US" sz="4000" dirty="0" err="1">
                <a:latin typeface="Preeti" pitchFamily="2" charset="0"/>
              </a:rPr>
              <a:t>d'l:nd</a:t>
            </a:r>
            <a:r>
              <a:rPr lang="en-US" sz="4000" dirty="0">
                <a:latin typeface="Preeti" pitchFamily="2" charset="0"/>
              </a:rPr>
              <a:t>, pTkLl8t </a:t>
            </a:r>
            <a:r>
              <a:rPr lang="en-US" sz="4000" dirty="0" err="1">
                <a:latin typeface="Preeti" pitchFamily="2" charset="0"/>
              </a:rPr>
              <a:t>ju</a:t>
            </a:r>
            <a:r>
              <a:rPr lang="en-US" sz="4000" dirty="0">
                <a:latin typeface="Preeti" pitchFamily="2" charset="0"/>
              </a:rPr>
              <a:t>{, lk58f </a:t>
            </a:r>
            <a:r>
              <a:rPr lang="en-US" sz="4000" dirty="0" err="1">
                <a:latin typeface="Preeti" pitchFamily="2" charset="0"/>
              </a:rPr>
              <a:t>ju</a:t>
            </a:r>
            <a:r>
              <a:rPr lang="en-US" sz="4000" dirty="0">
                <a:latin typeface="Preeti" pitchFamily="2" charset="0"/>
              </a:rPr>
              <a:t>{, </a:t>
            </a:r>
            <a:r>
              <a:rPr lang="en-US" sz="4000" dirty="0" err="1">
                <a:latin typeface="Preeti" pitchFamily="2" charset="0"/>
              </a:rPr>
              <a:t>cNk</a:t>
            </a:r>
            <a:r>
              <a:rPr lang="en-US" sz="4000" dirty="0">
                <a:latin typeface="Preeti" pitchFamily="2" charset="0"/>
              </a:rPr>
              <a:t>;+Vos, ;</a:t>
            </a:r>
            <a:r>
              <a:rPr lang="en-US" sz="4000" dirty="0" err="1">
                <a:latin typeface="Preeti" pitchFamily="2" charset="0"/>
              </a:rPr>
              <a:t>LdfGtLs</a:t>
            </a:r>
            <a:r>
              <a:rPr lang="en-US" sz="4000" dirty="0">
                <a:latin typeface="Preeti" pitchFamily="2" charset="0"/>
              </a:rPr>
              <a:t>[t, </a:t>
            </a:r>
            <a:r>
              <a:rPr lang="en-US" sz="4000" dirty="0" err="1">
                <a:latin typeface="Preeti" pitchFamily="2" charset="0"/>
              </a:rPr>
              <a:t>ls;fg</a:t>
            </a:r>
            <a:r>
              <a:rPr lang="en-US" sz="4000" dirty="0">
                <a:latin typeface="Preeti" pitchFamily="2" charset="0"/>
              </a:rPr>
              <a:t>, &gt;</a:t>
            </a:r>
            <a:r>
              <a:rPr lang="en-US" sz="4000" dirty="0" err="1">
                <a:latin typeface="Preeti" pitchFamily="2" charset="0"/>
              </a:rPr>
              <a:t>lds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o'jf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afnaflnsf,Ho</a:t>
            </a:r>
            <a:r>
              <a:rPr lang="en-US" sz="4000" dirty="0">
                <a:latin typeface="Preeti" pitchFamily="2" charset="0"/>
              </a:rPr>
              <a:t>]i7 </a:t>
            </a:r>
            <a:r>
              <a:rPr lang="en-US" sz="4000" dirty="0" err="1">
                <a:latin typeface="Preeti" pitchFamily="2" charset="0"/>
              </a:rPr>
              <a:t>gful</a:t>
            </a:r>
            <a:r>
              <a:rPr lang="en-US" sz="4000" dirty="0">
                <a:latin typeface="Preeti" pitchFamily="2" charset="0"/>
              </a:rPr>
              <a:t>/s, n}+</a:t>
            </a:r>
            <a:r>
              <a:rPr lang="en-US" sz="4000" dirty="0" err="1">
                <a:latin typeface="Preeti" pitchFamily="2" charset="0"/>
              </a:rPr>
              <a:t>lus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tyf</a:t>
            </a:r>
            <a:r>
              <a:rPr lang="en-US" sz="4000" dirty="0">
                <a:latin typeface="Preeti" pitchFamily="2" charset="0"/>
              </a:rPr>
              <a:t> of}</a:t>
            </a:r>
            <a:r>
              <a:rPr lang="en-US" sz="4000" dirty="0" err="1">
                <a:latin typeface="Preeti" pitchFamily="2" charset="0"/>
              </a:rPr>
              <a:t>lgs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cNk</a:t>
            </a:r>
            <a:r>
              <a:rPr lang="en-US" sz="4000" dirty="0">
                <a:latin typeface="Preeti" pitchFamily="2" charset="0"/>
              </a:rPr>
              <a:t>;+Vos, </a:t>
            </a:r>
            <a:r>
              <a:rPr lang="en-US" sz="4000" dirty="0" err="1">
                <a:latin typeface="Preeti" pitchFamily="2" charset="0"/>
              </a:rPr>
              <a:t>ckf+utf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ePsf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JolQm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uef</a:t>
            </a:r>
            <a:r>
              <a:rPr lang="en-US" sz="4000" dirty="0">
                <a:latin typeface="Preeti" pitchFamily="2" charset="0"/>
              </a:rPr>
              <a:t>{</a:t>
            </a:r>
            <a:r>
              <a:rPr lang="en-US" sz="4000" dirty="0" err="1">
                <a:latin typeface="Preeti" pitchFamily="2" charset="0"/>
              </a:rPr>
              <a:t>j:yfsf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JolQm</a:t>
            </a:r>
            <a:r>
              <a:rPr lang="en-US" sz="4000" dirty="0">
                <a:latin typeface="Preeti" pitchFamily="2" charset="0"/>
              </a:rPr>
              <a:t>, </a:t>
            </a:r>
            <a:r>
              <a:rPr lang="en-US" sz="4000" dirty="0" err="1">
                <a:latin typeface="Preeti" pitchFamily="2" charset="0"/>
              </a:rPr>
              <a:t>czQm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jf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c;xfo</a:t>
            </a:r>
            <a:r>
              <a:rPr lang="en-US" sz="4000" dirty="0">
                <a:latin typeface="Preeti" pitchFamily="2" charset="0"/>
              </a:rPr>
              <a:t>, lk5l8Psf] If] q / </a:t>
            </a:r>
            <a:r>
              <a:rPr lang="en-US" sz="4000" dirty="0" err="1">
                <a:latin typeface="Preeti" pitchFamily="2" charset="0"/>
              </a:rPr>
              <a:t>cfly</a:t>
            </a:r>
            <a:r>
              <a:rPr lang="en-US" sz="4000" dirty="0">
                <a:latin typeface="Preeti" pitchFamily="2" charset="0"/>
              </a:rPr>
              <a:t>{s ¿</a:t>
            </a:r>
            <a:r>
              <a:rPr lang="en-US" sz="4000" dirty="0" err="1">
                <a:latin typeface="Preeti" pitchFamily="2" charset="0"/>
              </a:rPr>
              <a:t>kn</a:t>
            </a:r>
            <a:r>
              <a:rPr lang="en-US" sz="4000" dirty="0">
                <a:latin typeface="Preeti" pitchFamily="2" charset="0"/>
              </a:rPr>
              <a:t>] </a:t>
            </a:r>
            <a:r>
              <a:rPr lang="en-US" sz="4000" dirty="0" err="1">
                <a:latin typeface="Preeti" pitchFamily="2" charset="0"/>
              </a:rPr>
              <a:t>ljkGg</a:t>
            </a:r>
            <a:r>
              <a:rPr lang="en-US" sz="4000" dirty="0">
                <a:latin typeface="Preeti" pitchFamily="2" charset="0"/>
              </a:rPr>
              <a:t> v; </a:t>
            </a:r>
            <a:r>
              <a:rPr lang="en-US" sz="4000" dirty="0" err="1">
                <a:latin typeface="Preeti" pitchFamily="2" charset="0"/>
              </a:rPr>
              <a:t>cfo</a:t>
            </a:r>
            <a:r>
              <a:rPr lang="en-US" sz="4000" dirty="0">
                <a:latin typeface="Preeti" pitchFamily="2" charset="0"/>
              </a:rPr>
              <a:t>{ </a:t>
            </a:r>
            <a:r>
              <a:rPr lang="en-US" sz="4000" dirty="0" err="1">
                <a:latin typeface="Preeti" pitchFamily="2" charset="0"/>
              </a:rPr>
              <a:t>nufot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gful</a:t>
            </a:r>
            <a:r>
              <a:rPr lang="en-US" sz="4000" dirty="0">
                <a:latin typeface="Preeti" pitchFamily="2" charset="0"/>
              </a:rPr>
              <a:t>/</a:t>
            </a:r>
            <a:r>
              <a:rPr lang="en-US" sz="4000" dirty="0" err="1">
                <a:latin typeface="Preeti" pitchFamily="2" charset="0"/>
              </a:rPr>
              <a:t>ssf</a:t>
            </a:r>
            <a:r>
              <a:rPr lang="en-US" sz="4000" dirty="0">
                <a:latin typeface="Preeti" pitchFamily="2" charset="0"/>
              </a:rPr>
              <a:t>]  ;+/If0f, ;</a:t>
            </a:r>
            <a:r>
              <a:rPr lang="en-US" sz="4000" dirty="0" err="1">
                <a:latin typeface="Preeti" pitchFamily="2" charset="0"/>
              </a:rPr>
              <a:t>zQmLs</a:t>
            </a:r>
            <a:r>
              <a:rPr lang="en-US" sz="4000" dirty="0">
                <a:latin typeface="Preeti" pitchFamily="2" charset="0"/>
              </a:rPr>
              <a:t>/0f </a:t>
            </a:r>
            <a:r>
              <a:rPr lang="en-US" sz="4000" dirty="0" err="1">
                <a:latin typeface="Preeti" pitchFamily="2" charset="0"/>
              </a:rPr>
              <a:t>jf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ljsf;sf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nflu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sfg"g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adf</a:t>
            </a:r>
            <a:r>
              <a:rPr lang="en-US" sz="4000" dirty="0">
                <a:latin typeface="Preeti" pitchFamily="2" charset="0"/>
              </a:rPr>
              <a:t>]</a:t>
            </a:r>
            <a:r>
              <a:rPr lang="en-US" sz="4000" dirty="0" err="1">
                <a:latin typeface="Preeti" pitchFamily="2" charset="0"/>
              </a:rPr>
              <a:t>lhd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ljz</a:t>
            </a:r>
            <a:r>
              <a:rPr lang="en-US" sz="4000" dirty="0">
                <a:latin typeface="Preeti" pitchFamily="2" charset="0"/>
              </a:rPr>
              <a:t>]if </a:t>
            </a:r>
            <a:r>
              <a:rPr lang="en-US" sz="4000" dirty="0" err="1">
                <a:latin typeface="Preeti" pitchFamily="2" charset="0"/>
              </a:rPr>
              <a:t>Joj:yf</a:t>
            </a:r>
            <a:r>
              <a:rPr lang="en-US" sz="4000" dirty="0">
                <a:latin typeface="Preeti" pitchFamily="2" charset="0"/>
              </a:rPr>
              <a:t> </a:t>
            </a:r>
            <a:r>
              <a:rPr lang="en-US" sz="4000" dirty="0" err="1">
                <a:latin typeface="Preeti" pitchFamily="2" charset="0"/>
              </a:rPr>
              <a:t>ug</a:t>
            </a:r>
            <a:r>
              <a:rPr lang="en-US" sz="4000" dirty="0">
                <a:latin typeface="Preeti" pitchFamily="2" charset="0"/>
              </a:rPr>
              <a:t>{ /f]s </a:t>
            </a:r>
            <a:r>
              <a:rPr lang="en-US" sz="4000" dirty="0" err="1">
                <a:latin typeface="Preeti" pitchFamily="2" charset="0"/>
              </a:rPr>
              <a:t>nufPsf</a:t>
            </a:r>
            <a:r>
              <a:rPr lang="en-US" sz="4000" dirty="0">
                <a:latin typeface="Preeti" pitchFamily="2" charset="0"/>
              </a:rPr>
              <a:t>] </a:t>
            </a:r>
            <a:r>
              <a:rPr lang="en-US" sz="4000" dirty="0" err="1">
                <a:latin typeface="Preeti" pitchFamily="2" charset="0"/>
              </a:rPr>
              <a:t>dflgg</a:t>
            </a:r>
            <a:r>
              <a:rPr lang="en-US" sz="4000" dirty="0">
                <a:latin typeface="Preeti" pitchFamily="2" charset="0"/>
              </a:rPr>
              <a:t>] 5}g  .</a:t>
            </a:r>
            <a:endParaRPr lang="en-US" sz="5400" b="1" dirty="0">
              <a:latin typeface="Preet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53774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727</TotalTime>
  <Words>2607</Words>
  <Application>Microsoft Office PowerPoint</Application>
  <PresentationFormat>Widescreen</PresentationFormat>
  <Paragraphs>159</Paragraphs>
  <Slides>37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Mangal</vt:lpstr>
      <vt:lpstr>Preeti</vt:lpstr>
      <vt:lpstr>Times New Roman</vt:lpstr>
      <vt:lpstr>Trebuchet MS</vt:lpstr>
      <vt:lpstr>Wingdings 3</vt:lpstr>
      <vt:lpstr>Facet</vt:lpstr>
      <vt:lpstr>हार्दिक स्वागत  नमस्कार </vt:lpstr>
      <vt:lpstr>k|:t'ltsf] :j?k</vt:lpstr>
      <vt:lpstr> मानव सेवा केन्द्र, रौतहट Human Service Centre Rautahat (HuSeC-Rautahat)</vt:lpstr>
      <vt:lpstr>PowerPoint Presentation</vt:lpstr>
      <vt:lpstr>cf}lrTo tyf k[i7e"ld</vt:lpstr>
      <vt:lpstr>cf}lrTo=============</vt:lpstr>
      <vt:lpstr>cf}lrTo===============</vt:lpstr>
      <vt:lpstr>PowerPoint Presentation</vt:lpstr>
      <vt:lpstr>संबैधानिक व्यवस्था</vt:lpstr>
      <vt:lpstr>wf/f #*= dlxnfsf] xs M </vt:lpstr>
      <vt:lpstr>;+ljwfgsf]  efu # df}lns xsdf </vt:lpstr>
      <vt:lpstr>;+ljwfgsf]  efu # df}lns xsdf </vt:lpstr>
      <vt:lpstr>20 नगरपालिका र गाउँपलिकाको काम कर्तब्य / अधिकार   ज्येष्ठ नागरिक,  अपाङ्गता भएका व्यक्ति र असक्तहरूको व्यवस्थापन  </vt:lpstr>
      <vt:lpstr>स्थानीय सरकार संचालन ऐन २०७४  वडा समितिको काम कर्तव्य अधिकारको विकास सम्बन्धी दफामा</vt:lpstr>
      <vt:lpstr>rf}wf} of]hgfsf] cjwf/0ff kq -@)&amp;# b]lv &amp;^_</vt:lpstr>
      <vt:lpstr>परिकल्पना </vt:lpstr>
      <vt:lpstr>ध्येय </vt:lpstr>
      <vt:lpstr>लक्ष्य </vt:lpstr>
      <vt:lpstr>मूल्यहरु </vt:lpstr>
      <vt:lpstr>उद्देश्यहरु </vt:lpstr>
      <vt:lpstr>PowerPoint Presentation</vt:lpstr>
      <vt:lpstr>PowerPoint Presentation</vt:lpstr>
      <vt:lpstr>PowerPoint Presentation</vt:lpstr>
      <vt:lpstr>कार्यनितीहरू </vt:lpstr>
      <vt:lpstr>PowerPoint Presentation</vt:lpstr>
      <vt:lpstr>संस्थागत सरचना </vt:lpstr>
      <vt:lpstr>विभाग</vt:lpstr>
      <vt:lpstr>कार्य प्रगति</vt:lpstr>
      <vt:lpstr>सदस्यता प्रकार</vt:lpstr>
      <vt:lpstr>दिगोपना</vt:lpstr>
      <vt:lpstr>कार्य समिति पदाधिकारी</vt:lpstr>
      <vt:lpstr>PowerPoint Presentation</vt:lpstr>
      <vt:lpstr>PowerPoint Presentation</vt:lpstr>
      <vt:lpstr>PowerPoint Presentation</vt:lpstr>
      <vt:lpstr>बैंक खाता खोलिएको</vt:lpstr>
      <vt:lpstr>PowerPoint Presentation</vt:lpstr>
      <vt:lpstr>;'emfj tyf ;Nnfxsf] ck]Iff ;lxt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Shree Bhagavan Thakur</dc:creator>
  <cp:lastModifiedBy>Shree Bhagavan Thakur</cp:lastModifiedBy>
  <cp:revision>125</cp:revision>
  <dcterms:created xsi:type="dcterms:W3CDTF">2018-10-06T15:01:53Z</dcterms:created>
  <dcterms:modified xsi:type="dcterms:W3CDTF">2018-10-08T05:26:23Z</dcterms:modified>
</cp:coreProperties>
</file>